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15F3-27B2-FB7B-F456-540BA4CD4A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2B9AC2-E795-D2B1-B57B-4539A3FC2D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8FAD5F-ECC7-ADE1-6428-047696FA9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D6090-CA73-4A05-A237-41C9010EE4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6DAA78-BE36-290E-E1BF-7FB87BF1B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79C3BA-A6F6-563A-815A-24611D6B9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FD18-9174-47F7-A634-E88BCB1D6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099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41432-C31A-BDB8-1A38-D145BFE7E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8C4F34-612B-7893-F25B-3BF364F398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7762C-186F-371C-A409-A4C8CA081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D6090-CA73-4A05-A237-41C9010EE4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A1D76-E738-7A8B-8EC8-6431C3174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FAE0D-2BF3-7D71-6A5D-71C3D235A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FD18-9174-47F7-A634-E88BCB1D6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438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DD2F6E-CE07-79CD-885E-DDA7E8B3CF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350AE9-4F95-E4C2-BE9E-0C5C298E8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73386-00D6-9AF4-365A-69AE905B0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D6090-CA73-4A05-A237-41C9010EE4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0C86A3-03B0-84F5-755A-15BA07974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5DAF5E-7E16-CBBE-459C-6373AD9AF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FD18-9174-47F7-A634-E88BCB1D6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69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F630C-3694-C5C3-495A-8D75C9A2D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8ABD4-5910-1F00-AA56-7CFFA85A5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132A7-B874-B9E9-EDE4-CF09ECEB5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D6090-CA73-4A05-A237-41C9010EE4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1336D-2387-29F4-C349-EE7B52057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2BB4C0-5558-6DBA-374A-8C39E6CA1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FD18-9174-47F7-A634-E88BCB1D6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486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CC324-9408-FB84-C58D-2A83593DA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047F9-79ED-91C1-793D-206560E6AA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509BE-0B1C-28AA-08F8-E8D641A5E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D6090-CA73-4A05-A237-41C9010EE4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9A315B-3D3A-A365-9EDA-CB5E17D30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5DABF-BE65-27A7-7CB5-D7A35DC9A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FD18-9174-47F7-A634-E88BCB1D6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568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19217-90D5-1803-07B9-CB5491650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965E5-4316-5F62-75E8-F6E1C3AAFE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55547C-0CF7-C971-BF4D-A2FE06ABD3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3808C0-60C4-6914-F092-49513596B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D6090-CA73-4A05-A237-41C9010EE4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B40432-95C6-6820-82C8-8297D680D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997CD7-CC06-3A53-0334-5E6722F43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FD18-9174-47F7-A634-E88BCB1D6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433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D4EFC-56B8-F982-E76F-95E91762A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FB0C60-F56A-A451-6FFE-A31DE9856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EB42D0-1C61-8A0B-190B-237DE52193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9378E0-1475-82C7-C472-BB6059D441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047F8D-EB4E-888D-8852-38DB7634F7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E0817-CAA5-5367-6AC1-E62DAE481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D6090-CA73-4A05-A237-41C9010EE4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B38D5F-2664-8A0B-6EF4-AF13E4073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5E2694-41E0-F250-A5D7-1E277C7CF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FD18-9174-47F7-A634-E88BCB1D6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085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464D7-94FD-F126-BE5B-D611DC8A3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5FBE26-CF14-74D7-1905-C9665F4A5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D6090-CA73-4A05-A237-41C9010EE4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917F85-B3FD-C9F2-E786-2428B6269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2C3734-277E-E0DB-F13A-643C87D2A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FD18-9174-47F7-A634-E88BCB1D6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91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D7F391-CF2F-82BD-A1D1-13A2DFF6F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D6090-CA73-4A05-A237-41C9010EE4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31932B-D8F3-682D-7A1B-E1F55BDDE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D9AFD-5A6B-0815-2C33-3F673400A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FD18-9174-47F7-A634-E88BCB1D6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555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19B42-AB81-A623-4E5B-B846AA136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121CB-5161-271D-592D-B25D4DE39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163ACE-9CC0-7B46-95A8-ADD064357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15DE19-3AD5-D2A1-8287-E74D41A32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D6090-CA73-4A05-A237-41C9010EE4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DDA720-0806-EEAE-FC78-38D401E7A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3EDDD8-78C0-D19A-6CD3-6B0767CF2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FD18-9174-47F7-A634-E88BCB1D6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101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B8092-4220-7807-0670-C24C861B3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62DEB5-5B2D-7A4E-3423-1C1018644D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7E76B8-0CEA-B0AB-C87D-BF7CE92D6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506D7-E9E9-A66E-7894-18785D804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D6090-CA73-4A05-A237-41C9010EE4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525EA3-76B9-9F65-0EAD-9B95ECBDE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03BB9-D697-2EF2-5AD6-4EC8B53F8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FD18-9174-47F7-A634-E88BCB1D6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034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EE228F-2F22-057C-56AE-1AABC366B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6AE0CB-BA3E-F78C-C71D-A4FA91A156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8A37C-8411-F689-FA4C-2F6AF43FF5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AD6090-CA73-4A05-A237-41C9010EE4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3622EB-EE64-F27A-3FB7-CCEC486EA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11572-59BD-E862-B6F4-08E3E17318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6BFD18-9174-47F7-A634-E88BCB1D6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974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E37E9-70C0-93FE-445B-63A7FBD819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746E08-3EB0-072E-6623-BBCC47AB8E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286E6D-097F-21ED-8D39-BDAB39101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59" y="61647"/>
            <a:ext cx="11955881" cy="673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164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Kovacich</dc:creator>
  <cp:lastModifiedBy>Jennifer Kovacich</cp:lastModifiedBy>
  <cp:revision>1</cp:revision>
  <dcterms:created xsi:type="dcterms:W3CDTF">2026-07-30T16:57:07Z</dcterms:created>
  <dcterms:modified xsi:type="dcterms:W3CDTF">2026-07-30T16:58:02Z</dcterms:modified>
</cp:coreProperties>
</file>