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470" r:id="rId5"/>
    <p:sldId id="473" r:id="rId6"/>
    <p:sldId id="474" r:id="rId7"/>
    <p:sldId id="475" r:id="rId8"/>
    <p:sldId id="476" r:id="rId9"/>
    <p:sldId id="469" r:id="rId10"/>
    <p:sldId id="463" r:id="rId11"/>
    <p:sldId id="337" r:id="rId12"/>
    <p:sldId id="393"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982D1FB-4806-4E28-B463-2060B92DF0E4}">
          <p14:sldIdLst>
            <p14:sldId id="470"/>
            <p14:sldId id="473"/>
            <p14:sldId id="474"/>
            <p14:sldId id="475"/>
            <p14:sldId id="476"/>
            <p14:sldId id="469"/>
            <p14:sldId id="463"/>
            <p14:sldId id="337"/>
            <p14:sldId id="3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Kovacich" initials="JK" lastIdx="1" clrIdx="0">
    <p:extLst>
      <p:ext uri="{19B8F6BF-5375-455C-9EA6-DF929625EA0E}">
        <p15:presenceInfo xmlns:p15="http://schemas.microsoft.com/office/powerpoint/2012/main" userId="S::jkovacich@spaar.com::682405fb-931d-4e4c-9748-6b771dd9a6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735"/>
    <a:srgbClr val="3399FF"/>
    <a:srgbClr val="0616AA"/>
    <a:srgbClr val="CE46B4"/>
    <a:srgbClr val="67B595"/>
    <a:srgbClr val="C96009"/>
    <a:srgbClr val="FF6600"/>
    <a:srgbClr val="EF2D72"/>
    <a:srgbClr val="D6C80C"/>
    <a:srgbClr val="5407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521490-E352-4FE5-9156-C5695BB94192}" v="23" dt="2026-06-18T16:01:19.5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13" autoAdjust="0"/>
  </p:normalViewPr>
  <p:slideViewPr>
    <p:cSldViewPr>
      <p:cViewPr varScale="1">
        <p:scale>
          <a:sx n="74" d="100"/>
          <a:sy n="74" d="100"/>
        </p:scale>
        <p:origin x="1084"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Kovacich" userId="682405fb-931d-4e4c-9748-6b771dd9a6e4" providerId="ADAL" clId="{DF71FF4B-857B-4457-8ED3-D9A9D5C176DC}"/>
    <pc:docChg chg="undo custSel addSld delSld modSld sldOrd modSection">
      <pc:chgData name="Jennifer Kovacich" userId="682405fb-931d-4e4c-9748-6b771dd9a6e4" providerId="ADAL" clId="{DF71FF4B-857B-4457-8ED3-D9A9D5C176DC}" dt="2026-06-18T16:01:19.587" v="1194" actId="14826"/>
      <pc:docMkLst>
        <pc:docMk/>
      </pc:docMkLst>
      <pc:sldChg chg="ord">
        <pc:chgData name="Jennifer Kovacich" userId="682405fb-931d-4e4c-9748-6b771dd9a6e4" providerId="ADAL" clId="{DF71FF4B-857B-4457-8ED3-D9A9D5C176DC}" dt="2026-06-18T15:55:04.414" v="1153"/>
        <pc:sldMkLst>
          <pc:docMk/>
          <pc:sldMk cId="290622800" sldId="463"/>
        </pc:sldMkLst>
      </pc:sldChg>
      <pc:sldChg chg="addSp delSp modSp mod ord">
        <pc:chgData name="Jennifer Kovacich" userId="682405fb-931d-4e4c-9748-6b771dd9a6e4" providerId="ADAL" clId="{DF71FF4B-857B-4457-8ED3-D9A9D5C176DC}" dt="2026-06-18T15:55:12.446" v="1155"/>
        <pc:sldMkLst>
          <pc:docMk/>
          <pc:sldMk cId="2940410269" sldId="469"/>
        </pc:sldMkLst>
        <pc:spChg chg="mod">
          <ac:chgData name="Jennifer Kovacich" userId="682405fb-931d-4e4c-9748-6b771dd9a6e4" providerId="ADAL" clId="{DF71FF4B-857B-4457-8ED3-D9A9D5C176DC}" dt="2026-06-18T15:19:38.655" v="280" actId="26606"/>
          <ac:spMkLst>
            <pc:docMk/>
            <pc:sldMk cId="2940410269" sldId="469"/>
            <ac:spMk id="2" creationId="{5F99EBB1-909A-71F1-2298-CC0D968D54C6}"/>
          </ac:spMkLst>
        </pc:spChg>
        <pc:spChg chg="mod">
          <ac:chgData name="Jennifer Kovacich" userId="682405fb-931d-4e4c-9748-6b771dd9a6e4" providerId="ADAL" clId="{DF71FF4B-857B-4457-8ED3-D9A9D5C176DC}" dt="2026-06-18T15:20:14.724" v="290" actId="255"/>
          <ac:spMkLst>
            <pc:docMk/>
            <pc:sldMk cId="2940410269" sldId="469"/>
            <ac:spMk id="4" creationId="{AC50E723-F48C-29D9-FC68-96FF897D1AF3}"/>
          </ac:spMkLst>
        </pc:spChg>
        <pc:spChg chg="del">
          <ac:chgData name="Jennifer Kovacich" userId="682405fb-931d-4e4c-9748-6b771dd9a6e4" providerId="ADAL" clId="{DF71FF4B-857B-4457-8ED3-D9A9D5C176DC}" dt="2026-06-18T15:19:38.655" v="280" actId="26606"/>
          <ac:spMkLst>
            <pc:docMk/>
            <pc:sldMk cId="2940410269" sldId="469"/>
            <ac:spMk id="41" creationId="{04812C46-200A-4DEB-A05E-3ED6C68C2387}"/>
          </ac:spMkLst>
        </pc:spChg>
        <pc:spChg chg="del">
          <ac:chgData name="Jennifer Kovacich" userId="682405fb-931d-4e4c-9748-6b771dd9a6e4" providerId="ADAL" clId="{DF71FF4B-857B-4457-8ED3-D9A9D5C176DC}" dt="2026-06-18T15:19:38.655" v="280" actId="26606"/>
          <ac:spMkLst>
            <pc:docMk/>
            <pc:sldMk cId="2940410269" sldId="469"/>
            <ac:spMk id="43" creationId="{D1EA859B-E555-4109-94F3-6700E046E008}"/>
          </ac:spMkLst>
        </pc:spChg>
        <pc:spChg chg="add">
          <ac:chgData name="Jennifer Kovacich" userId="682405fb-931d-4e4c-9748-6b771dd9a6e4" providerId="ADAL" clId="{DF71FF4B-857B-4457-8ED3-D9A9D5C176DC}" dt="2026-06-18T15:19:38.655" v="280" actId="26606"/>
          <ac:spMkLst>
            <pc:docMk/>
            <pc:sldMk cId="2940410269" sldId="469"/>
            <ac:spMk id="48" creationId="{04812C46-200A-4DEB-A05E-3ED6C68C2387}"/>
          </ac:spMkLst>
        </pc:spChg>
        <pc:spChg chg="add">
          <ac:chgData name="Jennifer Kovacich" userId="682405fb-931d-4e4c-9748-6b771dd9a6e4" providerId="ADAL" clId="{DF71FF4B-857B-4457-8ED3-D9A9D5C176DC}" dt="2026-06-18T15:19:38.655" v="280" actId="26606"/>
          <ac:spMkLst>
            <pc:docMk/>
            <pc:sldMk cId="2940410269" sldId="469"/>
            <ac:spMk id="50" creationId="{D1EA859B-E555-4109-94F3-6700E046E008}"/>
          </ac:spMkLst>
        </pc:spChg>
        <pc:picChg chg="mod">
          <ac:chgData name="Jennifer Kovacich" userId="682405fb-931d-4e4c-9748-6b771dd9a6e4" providerId="ADAL" clId="{DF71FF4B-857B-4457-8ED3-D9A9D5C176DC}" dt="2026-06-18T15:19:38.655" v="280" actId="26606"/>
          <ac:picMkLst>
            <pc:docMk/>
            <pc:sldMk cId="2940410269" sldId="469"/>
            <ac:picMk id="8" creationId="{0544FFC0-C6B2-F6FB-97FF-819275C2766C}"/>
          </ac:picMkLst>
        </pc:picChg>
      </pc:sldChg>
      <pc:sldChg chg="modSp mod">
        <pc:chgData name="Jennifer Kovacich" userId="682405fb-931d-4e4c-9748-6b771dd9a6e4" providerId="ADAL" clId="{DF71FF4B-857B-4457-8ED3-D9A9D5C176DC}" dt="2026-06-18T15:52:27.236" v="1151" actId="20577"/>
        <pc:sldMkLst>
          <pc:docMk/>
          <pc:sldMk cId="3842295653" sldId="470"/>
        </pc:sldMkLst>
        <pc:spChg chg="mod">
          <ac:chgData name="Jennifer Kovacich" userId="682405fb-931d-4e4c-9748-6b771dd9a6e4" providerId="ADAL" clId="{DF71FF4B-857B-4457-8ED3-D9A9D5C176DC}" dt="2026-06-18T15:52:27.236" v="1151" actId="20577"/>
          <ac:spMkLst>
            <pc:docMk/>
            <pc:sldMk cId="3842295653" sldId="470"/>
            <ac:spMk id="2" creationId="{3137CA8D-8E3E-025B-DA1D-B4EE6993D626}"/>
          </ac:spMkLst>
        </pc:spChg>
      </pc:sldChg>
      <pc:sldChg chg="modSp del mod">
        <pc:chgData name="Jennifer Kovacich" userId="682405fb-931d-4e4c-9748-6b771dd9a6e4" providerId="ADAL" clId="{DF71FF4B-857B-4457-8ED3-D9A9D5C176DC}" dt="2026-06-18T15:28:02.486" v="400" actId="2696"/>
        <pc:sldMkLst>
          <pc:docMk/>
          <pc:sldMk cId="3944047321" sldId="472"/>
        </pc:sldMkLst>
        <pc:spChg chg="mod">
          <ac:chgData name="Jennifer Kovacich" userId="682405fb-931d-4e4c-9748-6b771dd9a6e4" providerId="ADAL" clId="{DF71FF4B-857B-4457-8ED3-D9A9D5C176DC}" dt="2026-06-18T15:22:18.820" v="296" actId="207"/>
          <ac:spMkLst>
            <pc:docMk/>
            <pc:sldMk cId="3944047321" sldId="472"/>
            <ac:spMk id="2" creationId="{5E0FA62B-D7B5-3EAD-1363-52C9B02D9904}"/>
          </ac:spMkLst>
        </pc:spChg>
        <pc:graphicFrameChg chg="mod modGraphic">
          <ac:chgData name="Jennifer Kovacich" userId="682405fb-931d-4e4c-9748-6b771dd9a6e4" providerId="ADAL" clId="{DF71FF4B-857B-4457-8ED3-D9A9D5C176DC}" dt="2026-06-18T15:24:56.752" v="378" actId="14100"/>
          <ac:graphicFrameMkLst>
            <pc:docMk/>
            <pc:sldMk cId="3944047321" sldId="472"/>
            <ac:graphicFrameMk id="6" creationId="{A26EF4AB-B2C0-1A0A-1FA1-7D779D4C0231}"/>
          </ac:graphicFrameMkLst>
        </pc:graphicFrameChg>
        <pc:picChg chg="mod">
          <ac:chgData name="Jennifer Kovacich" userId="682405fb-931d-4e4c-9748-6b771dd9a6e4" providerId="ADAL" clId="{DF71FF4B-857B-4457-8ED3-D9A9D5C176DC}" dt="2026-06-18T15:25:07.065" v="380" actId="1076"/>
          <ac:picMkLst>
            <pc:docMk/>
            <pc:sldMk cId="3944047321" sldId="472"/>
            <ac:picMk id="5" creationId="{8B188B9C-6B92-0AC3-C865-9088E9069023}"/>
          </ac:picMkLst>
        </pc:picChg>
      </pc:sldChg>
      <pc:sldChg chg="addSp delSp modSp mod">
        <pc:chgData name="Jennifer Kovacich" userId="682405fb-931d-4e4c-9748-6b771dd9a6e4" providerId="ADAL" clId="{DF71FF4B-857B-4457-8ED3-D9A9D5C176DC}" dt="2026-06-18T15:35:23.817" v="565" actId="14100"/>
        <pc:sldMkLst>
          <pc:docMk/>
          <pc:sldMk cId="280677990" sldId="473"/>
        </pc:sldMkLst>
        <pc:spChg chg="mod">
          <ac:chgData name="Jennifer Kovacich" userId="682405fb-931d-4e4c-9748-6b771dd9a6e4" providerId="ADAL" clId="{DF71FF4B-857B-4457-8ED3-D9A9D5C176DC}" dt="2026-06-18T15:32:48.178" v="408" actId="26606"/>
          <ac:spMkLst>
            <pc:docMk/>
            <pc:sldMk cId="280677990" sldId="473"/>
            <ac:spMk id="2" creationId="{DA9B4808-BEB3-DB1A-21DB-36EF87A82E97}"/>
          </ac:spMkLst>
        </pc:spChg>
        <pc:spChg chg="mod">
          <ac:chgData name="Jennifer Kovacich" userId="682405fb-931d-4e4c-9748-6b771dd9a6e4" providerId="ADAL" clId="{DF71FF4B-857B-4457-8ED3-D9A9D5C176DC}" dt="2026-06-18T15:35:23.817" v="565" actId="14100"/>
          <ac:spMkLst>
            <pc:docMk/>
            <pc:sldMk cId="280677990" sldId="473"/>
            <ac:spMk id="4" creationId="{2DFF3B57-5F2A-F398-6012-2FEF295C6BB4}"/>
          </ac:spMkLst>
        </pc:spChg>
        <pc:spChg chg="add del">
          <ac:chgData name="Jennifer Kovacich" userId="682405fb-931d-4e4c-9748-6b771dd9a6e4" providerId="ADAL" clId="{DF71FF4B-857B-4457-8ED3-D9A9D5C176DC}" dt="2026-06-18T15:32:48.163" v="407" actId="26606"/>
          <ac:spMkLst>
            <pc:docMk/>
            <pc:sldMk cId="280677990" sldId="473"/>
            <ac:spMk id="20" creationId="{04812C46-200A-4DEB-A05E-3ED6C68C2387}"/>
          </ac:spMkLst>
        </pc:spChg>
        <pc:spChg chg="add del">
          <ac:chgData name="Jennifer Kovacich" userId="682405fb-931d-4e4c-9748-6b771dd9a6e4" providerId="ADAL" clId="{DF71FF4B-857B-4457-8ED3-D9A9D5C176DC}" dt="2026-06-18T15:32:48.163" v="407" actId="26606"/>
          <ac:spMkLst>
            <pc:docMk/>
            <pc:sldMk cId="280677990" sldId="473"/>
            <ac:spMk id="22" creationId="{D1EA859B-E555-4109-94F3-6700E046E008}"/>
          </ac:spMkLst>
        </pc:spChg>
        <pc:spChg chg="add del">
          <ac:chgData name="Jennifer Kovacich" userId="682405fb-931d-4e4c-9748-6b771dd9a6e4" providerId="ADAL" clId="{DF71FF4B-857B-4457-8ED3-D9A9D5C176DC}" dt="2026-06-18T15:33:38.156" v="415" actId="26606"/>
          <ac:spMkLst>
            <pc:docMk/>
            <pc:sldMk cId="280677990" sldId="473"/>
            <ac:spMk id="24" creationId="{F13C74B1-5B17-4795-BED0-7140497B445A}"/>
          </ac:spMkLst>
        </pc:spChg>
        <pc:spChg chg="add del">
          <ac:chgData name="Jennifer Kovacich" userId="682405fb-931d-4e4c-9748-6b771dd9a6e4" providerId="ADAL" clId="{DF71FF4B-857B-4457-8ED3-D9A9D5C176DC}" dt="2026-06-18T15:33:38.156" v="415" actId="26606"/>
          <ac:spMkLst>
            <pc:docMk/>
            <pc:sldMk cId="280677990" sldId="473"/>
            <ac:spMk id="25" creationId="{D4974D33-8DC5-464E-8C6D-BE58F0669C17}"/>
          </ac:spMkLst>
        </pc:spChg>
        <pc:spChg chg="add">
          <ac:chgData name="Jennifer Kovacich" userId="682405fb-931d-4e4c-9748-6b771dd9a6e4" providerId="ADAL" clId="{DF71FF4B-857B-4457-8ED3-D9A9D5C176DC}" dt="2026-06-18T15:33:38.156" v="415" actId="26606"/>
          <ac:spMkLst>
            <pc:docMk/>
            <pc:sldMk cId="280677990" sldId="473"/>
            <ac:spMk id="30" creationId="{F13C74B1-5B17-4795-BED0-7140497B445A}"/>
          </ac:spMkLst>
        </pc:spChg>
        <pc:spChg chg="add">
          <ac:chgData name="Jennifer Kovacich" userId="682405fb-931d-4e4c-9748-6b771dd9a6e4" providerId="ADAL" clId="{DF71FF4B-857B-4457-8ED3-D9A9D5C176DC}" dt="2026-06-18T15:33:38.156" v="415" actId="26606"/>
          <ac:spMkLst>
            <pc:docMk/>
            <pc:sldMk cId="280677990" sldId="473"/>
            <ac:spMk id="32" creationId="{D4974D33-8DC5-464E-8C6D-BE58F0669C17}"/>
          </ac:spMkLst>
        </pc:spChg>
        <pc:grpChg chg="add del">
          <ac:chgData name="Jennifer Kovacich" userId="682405fb-931d-4e4c-9748-6b771dd9a6e4" providerId="ADAL" clId="{DF71FF4B-857B-4457-8ED3-D9A9D5C176DC}" dt="2026-06-18T15:32:48.178" v="408" actId="26606"/>
          <ac:grpSpMkLst>
            <pc:docMk/>
            <pc:sldMk cId="280677990" sldId="473"/>
            <ac:grpSpMk id="13" creationId="{C21910CC-F605-BCA0-1B56-B3BD3A1B0F55}"/>
          </ac:grpSpMkLst>
        </pc:grpChg>
        <pc:picChg chg="mod ord">
          <ac:chgData name="Jennifer Kovacich" userId="682405fb-931d-4e4c-9748-6b771dd9a6e4" providerId="ADAL" clId="{DF71FF4B-857B-4457-8ED3-D9A9D5C176DC}" dt="2026-06-18T15:33:38.156" v="415" actId="26606"/>
          <ac:picMkLst>
            <pc:docMk/>
            <pc:sldMk cId="280677990" sldId="473"/>
            <ac:picMk id="5" creationId="{8A06ADAD-26BC-9C87-1AFE-4C9D27583B23}"/>
          </ac:picMkLst>
        </pc:picChg>
      </pc:sldChg>
      <pc:sldChg chg="delSp modSp mod">
        <pc:chgData name="Jennifer Kovacich" userId="682405fb-931d-4e4c-9748-6b771dd9a6e4" providerId="ADAL" clId="{DF71FF4B-857B-4457-8ED3-D9A9D5C176DC}" dt="2026-06-18T15:27:46.321" v="399" actId="207"/>
        <pc:sldMkLst>
          <pc:docMk/>
          <pc:sldMk cId="1018150418" sldId="474"/>
        </pc:sldMkLst>
        <pc:spChg chg="mod">
          <ac:chgData name="Jennifer Kovacich" userId="682405fb-931d-4e4c-9748-6b771dd9a6e4" providerId="ADAL" clId="{DF71FF4B-857B-4457-8ED3-D9A9D5C176DC}" dt="2026-06-18T15:27:46.321" v="399" actId="207"/>
          <ac:spMkLst>
            <pc:docMk/>
            <pc:sldMk cId="1018150418" sldId="474"/>
            <ac:spMk id="2" creationId="{D3724968-5C3D-DF0D-4125-8F30FBF384C3}"/>
          </ac:spMkLst>
        </pc:spChg>
        <pc:spChg chg="mod">
          <ac:chgData name="Jennifer Kovacich" userId="682405fb-931d-4e4c-9748-6b771dd9a6e4" providerId="ADAL" clId="{DF71FF4B-857B-4457-8ED3-D9A9D5C176DC}" dt="2026-06-18T15:27:39.812" v="398" actId="27636"/>
          <ac:spMkLst>
            <pc:docMk/>
            <pc:sldMk cId="1018150418" sldId="474"/>
            <ac:spMk id="4" creationId="{DC787AA0-7CF3-CBEC-E20F-0262165B7D6E}"/>
          </ac:spMkLst>
        </pc:spChg>
        <pc:spChg chg="del">
          <ac:chgData name="Jennifer Kovacich" userId="682405fb-931d-4e4c-9748-6b771dd9a6e4" providerId="ADAL" clId="{DF71FF4B-857B-4457-8ED3-D9A9D5C176DC}" dt="2026-06-18T15:27:35.334" v="396" actId="478"/>
          <ac:spMkLst>
            <pc:docMk/>
            <pc:sldMk cId="1018150418" sldId="474"/>
            <ac:spMk id="6" creationId="{58A3BABC-2B27-8340-EC90-08407C6D6948}"/>
          </ac:spMkLst>
        </pc:spChg>
        <pc:spChg chg="del">
          <ac:chgData name="Jennifer Kovacich" userId="682405fb-931d-4e4c-9748-6b771dd9a6e4" providerId="ADAL" clId="{DF71FF4B-857B-4457-8ED3-D9A9D5C176DC}" dt="2026-06-18T15:27:04.959" v="386" actId="26606"/>
          <ac:spMkLst>
            <pc:docMk/>
            <pc:sldMk cId="1018150418" sldId="474"/>
            <ac:spMk id="41" creationId="{E46A0D07-8276-93E0-F36F-DBCFAE831F5A}"/>
          </ac:spMkLst>
        </pc:spChg>
        <pc:spChg chg="del">
          <ac:chgData name="Jennifer Kovacich" userId="682405fb-931d-4e4c-9748-6b771dd9a6e4" providerId="ADAL" clId="{DF71FF4B-857B-4457-8ED3-D9A9D5C176DC}" dt="2026-06-18T15:27:04.959" v="386" actId="26606"/>
          <ac:spMkLst>
            <pc:docMk/>
            <pc:sldMk cId="1018150418" sldId="474"/>
            <ac:spMk id="43" creationId="{47C7859C-F553-FADB-7590-AD8B8BA79E66}"/>
          </ac:spMkLst>
        </pc:spChg>
        <pc:picChg chg="mod ord">
          <ac:chgData name="Jennifer Kovacich" userId="682405fb-931d-4e4c-9748-6b771dd9a6e4" providerId="ADAL" clId="{DF71FF4B-857B-4457-8ED3-D9A9D5C176DC}" dt="2026-06-18T15:27:04.959" v="386" actId="26606"/>
          <ac:picMkLst>
            <pc:docMk/>
            <pc:sldMk cId="1018150418" sldId="474"/>
            <ac:picMk id="8" creationId="{A9C3F725-491A-6C90-6502-84CD9E3A0C9E}"/>
          </ac:picMkLst>
        </pc:picChg>
      </pc:sldChg>
      <pc:sldChg chg="addSp delSp modSp add mod">
        <pc:chgData name="Jennifer Kovacich" userId="682405fb-931d-4e4c-9748-6b771dd9a6e4" providerId="ADAL" clId="{DF71FF4B-857B-4457-8ED3-D9A9D5C176DC}" dt="2026-06-18T15:51:26.607" v="1147" actId="1076"/>
        <pc:sldMkLst>
          <pc:docMk/>
          <pc:sldMk cId="3465107074" sldId="475"/>
        </pc:sldMkLst>
        <pc:spChg chg="mod">
          <ac:chgData name="Jennifer Kovacich" userId="682405fb-931d-4e4c-9748-6b771dd9a6e4" providerId="ADAL" clId="{DF71FF4B-857B-4457-8ED3-D9A9D5C176DC}" dt="2026-06-18T15:51:03.490" v="1144" actId="14100"/>
          <ac:spMkLst>
            <pc:docMk/>
            <pc:sldMk cId="3465107074" sldId="475"/>
            <ac:spMk id="2" creationId="{7C011C89-F1B0-2793-92F6-916F98C25CD9}"/>
          </ac:spMkLst>
        </pc:spChg>
        <pc:spChg chg="mod">
          <ac:chgData name="Jennifer Kovacich" userId="682405fb-931d-4e4c-9748-6b771dd9a6e4" providerId="ADAL" clId="{DF71FF4B-857B-4457-8ED3-D9A9D5C176DC}" dt="2026-06-18T15:51:26.607" v="1147" actId="1076"/>
          <ac:spMkLst>
            <pc:docMk/>
            <pc:sldMk cId="3465107074" sldId="475"/>
            <ac:spMk id="4" creationId="{AA18A097-D386-5C60-37C1-DDEBD0A6CF12}"/>
          </ac:spMkLst>
        </pc:spChg>
        <pc:spChg chg="del">
          <ac:chgData name="Jennifer Kovacich" userId="682405fb-931d-4e4c-9748-6b771dd9a6e4" providerId="ADAL" clId="{DF71FF4B-857B-4457-8ED3-D9A9D5C176DC}" dt="2026-06-18T15:47:26.667" v="1006" actId="26606"/>
          <ac:spMkLst>
            <pc:docMk/>
            <pc:sldMk cId="3465107074" sldId="475"/>
            <ac:spMk id="41" creationId="{F65AF5B6-F92E-A720-677C-7BBFD123FE28}"/>
          </ac:spMkLst>
        </pc:spChg>
        <pc:spChg chg="del">
          <ac:chgData name="Jennifer Kovacich" userId="682405fb-931d-4e4c-9748-6b771dd9a6e4" providerId="ADAL" clId="{DF71FF4B-857B-4457-8ED3-D9A9D5C176DC}" dt="2026-06-18T15:47:26.667" v="1006" actId="26606"/>
          <ac:spMkLst>
            <pc:docMk/>
            <pc:sldMk cId="3465107074" sldId="475"/>
            <ac:spMk id="43" creationId="{129CD3AB-FF59-BBE5-06BB-892904E5C39B}"/>
          </ac:spMkLst>
        </pc:spChg>
        <pc:spChg chg="add">
          <ac:chgData name="Jennifer Kovacich" userId="682405fb-931d-4e4c-9748-6b771dd9a6e4" providerId="ADAL" clId="{DF71FF4B-857B-4457-8ED3-D9A9D5C176DC}" dt="2026-06-18T15:47:26.667" v="1006" actId="26606"/>
          <ac:spMkLst>
            <pc:docMk/>
            <pc:sldMk cId="3465107074" sldId="475"/>
            <ac:spMk id="48" creationId="{04812C46-200A-4DEB-A05E-3ED6C68C2387}"/>
          </ac:spMkLst>
        </pc:spChg>
        <pc:spChg chg="add">
          <ac:chgData name="Jennifer Kovacich" userId="682405fb-931d-4e4c-9748-6b771dd9a6e4" providerId="ADAL" clId="{DF71FF4B-857B-4457-8ED3-D9A9D5C176DC}" dt="2026-06-18T15:47:26.667" v="1006" actId="26606"/>
          <ac:spMkLst>
            <pc:docMk/>
            <pc:sldMk cId="3465107074" sldId="475"/>
            <ac:spMk id="50" creationId="{D1EA859B-E555-4109-94F3-6700E046E008}"/>
          </ac:spMkLst>
        </pc:spChg>
        <pc:picChg chg="mod">
          <ac:chgData name="Jennifer Kovacich" userId="682405fb-931d-4e4c-9748-6b771dd9a6e4" providerId="ADAL" clId="{DF71FF4B-857B-4457-8ED3-D9A9D5C176DC}" dt="2026-06-18T15:47:26.667" v="1006" actId="26606"/>
          <ac:picMkLst>
            <pc:docMk/>
            <pc:sldMk cId="3465107074" sldId="475"/>
            <ac:picMk id="8" creationId="{A4F741C9-2C10-C44D-60A8-3EBE93129368}"/>
          </ac:picMkLst>
        </pc:picChg>
      </pc:sldChg>
      <pc:sldChg chg="modSp add mod ord">
        <pc:chgData name="Jennifer Kovacich" userId="682405fb-931d-4e4c-9748-6b771dd9a6e4" providerId="ADAL" clId="{DF71FF4B-857B-4457-8ED3-D9A9D5C176DC}" dt="2026-06-18T16:01:19.587" v="1194" actId="14826"/>
        <pc:sldMkLst>
          <pc:docMk/>
          <pc:sldMk cId="3430848812" sldId="476"/>
        </pc:sldMkLst>
        <pc:spChg chg="mod">
          <ac:chgData name="Jennifer Kovacich" userId="682405fb-931d-4e4c-9748-6b771dd9a6e4" providerId="ADAL" clId="{DF71FF4B-857B-4457-8ED3-D9A9D5C176DC}" dt="2026-06-18T16:00:03.071" v="1171" actId="1076"/>
          <ac:spMkLst>
            <pc:docMk/>
            <pc:sldMk cId="3430848812" sldId="476"/>
            <ac:spMk id="2" creationId="{4DE2E49C-55B0-12D2-94BA-707A53883BFC}"/>
          </ac:spMkLst>
        </pc:spChg>
        <pc:spChg chg="mod">
          <ac:chgData name="Jennifer Kovacich" userId="682405fb-931d-4e4c-9748-6b771dd9a6e4" providerId="ADAL" clId="{DF71FF4B-857B-4457-8ED3-D9A9D5C176DC}" dt="2026-06-18T16:01:01.117" v="1193" actId="14100"/>
          <ac:spMkLst>
            <pc:docMk/>
            <pc:sldMk cId="3430848812" sldId="476"/>
            <ac:spMk id="4" creationId="{CAD37CC6-1EFF-2A8A-95F7-830F99BD77A7}"/>
          </ac:spMkLst>
        </pc:spChg>
        <pc:picChg chg="mod">
          <ac:chgData name="Jennifer Kovacich" userId="682405fb-931d-4e4c-9748-6b771dd9a6e4" providerId="ADAL" clId="{DF71FF4B-857B-4457-8ED3-D9A9D5C176DC}" dt="2026-06-18T16:01:19.587" v="1194" actId="14826"/>
          <ac:picMkLst>
            <pc:docMk/>
            <pc:sldMk cId="3430848812" sldId="476"/>
            <ac:picMk id="8" creationId="{273C3E17-F345-B1CE-6FF4-3BA8D2A3B00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346A81-1E36-4424-BE3E-F05AB64FF5C8}"/>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89A843AC-704B-473D-A22E-9729CFEA1007}"/>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8B4B78E-CBF4-420B-8308-937B4C7FC134}" type="datetimeFigureOut">
              <a:rPr lang="en-US" smtClean="0"/>
              <a:t>6/18/2026</a:t>
            </a:fld>
            <a:endParaRPr lang="en-US"/>
          </a:p>
        </p:txBody>
      </p:sp>
      <p:sp>
        <p:nvSpPr>
          <p:cNvPr id="4" name="Footer Placeholder 3">
            <a:extLst>
              <a:ext uri="{FF2B5EF4-FFF2-40B4-BE49-F238E27FC236}">
                <a16:creationId xmlns:a16="http://schemas.microsoft.com/office/drawing/2014/main" id="{47DBBCD9-2C64-48FF-A439-143F321BF1EB}"/>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A55BAD1-870D-47CB-8C86-1A1522B9D4A1}"/>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83D826C-D097-4D0D-8960-8EC91948FE15}" type="slidenum">
              <a:rPr lang="en-US" smtClean="0"/>
              <a:t>‹#›</a:t>
            </a:fld>
            <a:endParaRPr lang="en-US"/>
          </a:p>
        </p:txBody>
      </p:sp>
    </p:spTree>
    <p:extLst>
      <p:ext uri="{BB962C8B-B14F-4D97-AF65-F5344CB8AC3E}">
        <p14:creationId xmlns:p14="http://schemas.microsoft.com/office/powerpoint/2010/main" val="2639847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0341417-6D06-744B-B3DC-B539B444BCF3}" type="datetimeFigureOut">
              <a:rPr lang="en-US" smtClean="0"/>
              <a:t>6/18/2026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0AA58E9-FFC9-1A41-B3DF-2C226A6B461C}" type="slidenum">
              <a:rPr lang="en-US" smtClean="0"/>
              <a:t>‹#›</a:t>
            </a:fld>
            <a:endParaRPr lang="en-US"/>
          </a:p>
        </p:txBody>
      </p:sp>
    </p:spTree>
    <p:extLst>
      <p:ext uri="{BB962C8B-B14F-4D97-AF65-F5344CB8AC3E}">
        <p14:creationId xmlns:p14="http://schemas.microsoft.com/office/powerpoint/2010/main" val="1349993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B3DE9-FADC-19D2-198C-7AAA59B055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387D21-F361-5ABC-FC94-A66D0D6A86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8FB6A4-37A3-E43A-1192-9AA6D2C2F0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54C7D2-3440-B5D6-F54D-18103954AE45}"/>
              </a:ext>
            </a:extLst>
          </p:cNvPr>
          <p:cNvSpPr>
            <a:spLocks noGrp="1"/>
          </p:cNvSpPr>
          <p:nvPr>
            <p:ph type="sldNum" sz="quarter" idx="5"/>
          </p:nvPr>
        </p:nvSpPr>
        <p:spPr/>
        <p:txBody>
          <a:bodyPr/>
          <a:lstStyle/>
          <a:p>
            <a:fld id="{30AA58E9-FFC9-1A41-B3DF-2C226A6B461C}" type="slidenum">
              <a:rPr lang="en-US" smtClean="0"/>
              <a:t>1</a:t>
            </a:fld>
            <a:endParaRPr lang="en-US"/>
          </a:p>
        </p:txBody>
      </p:sp>
    </p:spTree>
    <p:extLst>
      <p:ext uri="{BB962C8B-B14F-4D97-AF65-F5344CB8AC3E}">
        <p14:creationId xmlns:p14="http://schemas.microsoft.com/office/powerpoint/2010/main" val="475574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E614C-5F98-E857-A1AB-F982C6A951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70F0E2-72B3-4B97-CBE5-C0A8F834FF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A3D505-4CAD-5E9B-F66F-96DBC352FA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EEBF50-904D-F7E1-9149-27BDF19EC6D9}"/>
              </a:ext>
            </a:extLst>
          </p:cNvPr>
          <p:cNvSpPr>
            <a:spLocks noGrp="1"/>
          </p:cNvSpPr>
          <p:nvPr>
            <p:ph type="sldNum" sz="quarter" idx="5"/>
          </p:nvPr>
        </p:nvSpPr>
        <p:spPr/>
        <p:txBody>
          <a:bodyPr/>
          <a:lstStyle/>
          <a:p>
            <a:fld id="{30AA58E9-FFC9-1A41-B3DF-2C226A6B461C}" type="slidenum">
              <a:rPr lang="en-US" smtClean="0"/>
              <a:t>2</a:t>
            </a:fld>
            <a:endParaRPr lang="en-US"/>
          </a:p>
        </p:txBody>
      </p:sp>
    </p:spTree>
    <p:extLst>
      <p:ext uri="{BB962C8B-B14F-4D97-AF65-F5344CB8AC3E}">
        <p14:creationId xmlns:p14="http://schemas.microsoft.com/office/powerpoint/2010/main" val="1135823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A2CA5-0D78-9601-2998-C621C647CA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B68F60-AEB6-59FB-5F6B-F17123FF89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E8D2B7-808B-1C07-A14D-1BBC3AEECD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E3E829-3A13-5580-60C8-96884882CFC0}"/>
              </a:ext>
            </a:extLst>
          </p:cNvPr>
          <p:cNvSpPr>
            <a:spLocks noGrp="1"/>
          </p:cNvSpPr>
          <p:nvPr>
            <p:ph type="sldNum" sz="quarter" idx="5"/>
          </p:nvPr>
        </p:nvSpPr>
        <p:spPr/>
        <p:txBody>
          <a:bodyPr/>
          <a:lstStyle/>
          <a:p>
            <a:fld id="{30AA58E9-FFC9-1A41-B3DF-2C226A6B461C}" type="slidenum">
              <a:rPr lang="en-US" smtClean="0"/>
              <a:t>3</a:t>
            </a:fld>
            <a:endParaRPr lang="en-US"/>
          </a:p>
        </p:txBody>
      </p:sp>
    </p:spTree>
    <p:extLst>
      <p:ext uri="{BB962C8B-B14F-4D97-AF65-F5344CB8AC3E}">
        <p14:creationId xmlns:p14="http://schemas.microsoft.com/office/powerpoint/2010/main" val="85650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E5DFD-BDDC-3B0C-8932-BEB8EDF9F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025272-BB77-E5E6-03E7-5DB49F7BC7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74B660-E076-C349-4F63-A205473329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527860-D4A4-2A7D-CC6B-CE4920C42505}"/>
              </a:ext>
            </a:extLst>
          </p:cNvPr>
          <p:cNvSpPr>
            <a:spLocks noGrp="1"/>
          </p:cNvSpPr>
          <p:nvPr>
            <p:ph type="sldNum" sz="quarter" idx="5"/>
          </p:nvPr>
        </p:nvSpPr>
        <p:spPr/>
        <p:txBody>
          <a:bodyPr/>
          <a:lstStyle/>
          <a:p>
            <a:fld id="{30AA58E9-FFC9-1A41-B3DF-2C226A6B461C}" type="slidenum">
              <a:rPr lang="en-US" smtClean="0"/>
              <a:t>4</a:t>
            </a:fld>
            <a:endParaRPr lang="en-US"/>
          </a:p>
        </p:txBody>
      </p:sp>
    </p:spTree>
    <p:extLst>
      <p:ext uri="{BB962C8B-B14F-4D97-AF65-F5344CB8AC3E}">
        <p14:creationId xmlns:p14="http://schemas.microsoft.com/office/powerpoint/2010/main" val="1195868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33E6B-AF49-78A1-8769-5A4033166F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C65910-E35A-FDA9-53FE-6F0BC6E967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C45CAB-C083-8A70-2222-C548662ADE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753634-3362-27AB-C77C-73E5110DB2FB}"/>
              </a:ext>
            </a:extLst>
          </p:cNvPr>
          <p:cNvSpPr>
            <a:spLocks noGrp="1"/>
          </p:cNvSpPr>
          <p:nvPr>
            <p:ph type="sldNum" sz="quarter" idx="5"/>
          </p:nvPr>
        </p:nvSpPr>
        <p:spPr/>
        <p:txBody>
          <a:bodyPr/>
          <a:lstStyle/>
          <a:p>
            <a:fld id="{30AA58E9-FFC9-1A41-B3DF-2C226A6B461C}" type="slidenum">
              <a:rPr lang="en-US" smtClean="0"/>
              <a:t>5</a:t>
            </a:fld>
            <a:endParaRPr lang="en-US"/>
          </a:p>
        </p:txBody>
      </p:sp>
    </p:spTree>
    <p:extLst>
      <p:ext uri="{BB962C8B-B14F-4D97-AF65-F5344CB8AC3E}">
        <p14:creationId xmlns:p14="http://schemas.microsoft.com/office/powerpoint/2010/main" val="2657162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5474C-92AB-7E63-2EA9-47D3C75398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03165-938E-AB69-9CBC-3E24278D45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4F110-F105-7846-1445-5A13F6E0B0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345961-60F6-37CE-10D0-315A9DC6ADC8}"/>
              </a:ext>
            </a:extLst>
          </p:cNvPr>
          <p:cNvSpPr>
            <a:spLocks noGrp="1"/>
          </p:cNvSpPr>
          <p:nvPr>
            <p:ph type="sldNum" sz="quarter" idx="5"/>
          </p:nvPr>
        </p:nvSpPr>
        <p:spPr/>
        <p:txBody>
          <a:bodyPr/>
          <a:lstStyle/>
          <a:p>
            <a:fld id="{30AA58E9-FFC9-1A41-B3DF-2C226A6B461C}" type="slidenum">
              <a:rPr lang="en-US" smtClean="0"/>
              <a:t>6</a:t>
            </a:fld>
            <a:endParaRPr lang="en-US"/>
          </a:p>
        </p:txBody>
      </p:sp>
    </p:spTree>
    <p:extLst>
      <p:ext uri="{BB962C8B-B14F-4D97-AF65-F5344CB8AC3E}">
        <p14:creationId xmlns:p14="http://schemas.microsoft.com/office/powerpoint/2010/main" val="2956777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DA5EF-C082-6B5C-D23D-027CE5760B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9B9B37-635D-46F3-30E5-7FEC4DA306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565562-43EC-C261-7B74-21F4D89E32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07F7F8-31EA-FFCB-6C30-9942A37F7D2B}"/>
              </a:ext>
            </a:extLst>
          </p:cNvPr>
          <p:cNvSpPr>
            <a:spLocks noGrp="1"/>
          </p:cNvSpPr>
          <p:nvPr>
            <p:ph type="sldNum" sz="quarter" idx="5"/>
          </p:nvPr>
        </p:nvSpPr>
        <p:spPr/>
        <p:txBody>
          <a:bodyPr/>
          <a:lstStyle/>
          <a:p>
            <a:fld id="{30AA58E9-FFC9-1A41-B3DF-2C226A6B461C}" type="slidenum">
              <a:rPr lang="en-US" smtClean="0"/>
              <a:t>7</a:t>
            </a:fld>
            <a:endParaRPr lang="en-US"/>
          </a:p>
        </p:txBody>
      </p:sp>
    </p:spTree>
    <p:extLst>
      <p:ext uri="{BB962C8B-B14F-4D97-AF65-F5344CB8AC3E}">
        <p14:creationId xmlns:p14="http://schemas.microsoft.com/office/powerpoint/2010/main" val="901347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41AF53-7B83-46DB-8F5F-794DBB8EDE21}" type="datetimeFigureOut">
              <a:rPr lang="en-US" smtClean="0"/>
              <a:pPr/>
              <a:t>6/18/2026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1AF53-7B83-46DB-8F5F-794DBB8EDE21}" type="datetimeFigureOut">
              <a:rPr lang="en-US" smtClean="0"/>
              <a:pPr/>
              <a:t>6/18/2026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1AF53-7B83-46DB-8F5F-794DBB8EDE21}" type="datetimeFigureOut">
              <a:rPr lang="en-US" smtClean="0"/>
              <a:pPr/>
              <a:t>6/18/2026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1AF53-7B83-46DB-8F5F-794DBB8EDE21}" type="datetimeFigureOut">
              <a:rPr lang="en-US" smtClean="0"/>
              <a:pPr/>
              <a:t>6/18/2026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1AF53-7B83-46DB-8F5F-794DBB8EDE21}" type="datetimeFigureOut">
              <a:rPr lang="en-US" smtClean="0"/>
              <a:pPr/>
              <a:t>6/18/2026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41AF53-7B83-46DB-8F5F-794DBB8EDE21}" type="datetimeFigureOut">
              <a:rPr lang="en-US" smtClean="0"/>
              <a:pPr/>
              <a:t>6/18/2026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41AF53-7B83-46DB-8F5F-794DBB8EDE21}" type="datetimeFigureOut">
              <a:rPr lang="en-US" smtClean="0"/>
              <a:pPr/>
              <a:t>6/18/2026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41AF53-7B83-46DB-8F5F-794DBB8EDE21}" type="datetimeFigureOut">
              <a:rPr lang="en-US" smtClean="0"/>
              <a:pPr/>
              <a:t>6/18/2026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1AF53-7B83-46DB-8F5F-794DBB8EDE21}" type="datetimeFigureOut">
              <a:rPr lang="en-US" smtClean="0"/>
              <a:pPr/>
              <a:t>6/18/2026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1AF53-7B83-46DB-8F5F-794DBB8EDE21}" type="datetimeFigureOut">
              <a:rPr lang="en-US" smtClean="0"/>
              <a:pPr/>
              <a:t>6/18/2026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1AF53-7B83-46DB-8F5F-794DBB8EDE21}" type="datetimeFigureOut">
              <a:rPr lang="en-US" smtClean="0"/>
              <a:pPr/>
              <a:t>6/18/2026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1AF53-7B83-46DB-8F5F-794DBB8EDE21}" type="datetimeFigureOut">
              <a:rPr lang="en-US" smtClean="0"/>
              <a:pPr/>
              <a:t>6/18/2026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86AF0-7238-43B6-8204-CB6DAE071F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hyperlink" Target="mailto:spaar@spaar.com"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spaarportal.ramcoams.net/Meetings/Registration/MeetingDetails.aspx?mid=fb5bab1b-6e5b-f111-a74b-00155d234462" TargetMode="External"/><Relationship Id="rId4" Type="http://schemas.openxmlformats.org/officeDocument/2006/relationships/hyperlink" Target="https://youtu.be/MXIiz3JAcB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mailto:spaar@spaar.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spaarportal.ramcoams.net/Meetings/Registration/MeetingDetails.aspx?mid=f333be00-8e33-f111-a74b-00155d100666"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spaar.com/education/microlearning/"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hyperlink" Target="mailto:spaar@spaar.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spaar.com/news-statistics/" TargetMode="External"/><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hyperlink" Target="https://spaar.stats.showingtime.com/reports/" TargetMode="External"/><Relationship Id="rId5" Type="http://schemas.openxmlformats.org/officeDocument/2006/relationships/image" Target="../media/image12.jpeg"/><Relationship Id="rId4" Type="http://schemas.openxmlformats.org/officeDocument/2006/relationships/hyperlink" Target="https://spaar.com/news-statistics/statistic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spaar.com/" TargetMode="External"/><Relationship Id="rId4" Type="http://schemas.openxmlformats.org/officeDocument/2006/relationships/hyperlink" Target="mailto:spaar@spaar.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2BF466-272C-3264-F802-446698DECB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37CA8D-8E3E-025B-DA1D-B4EE6993D626}"/>
              </a:ext>
            </a:extLst>
          </p:cNvPr>
          <p:cNvSpPr>
            <a:spLocks noGrp="1"/>
          </p:cNvSpPr>
          <p:nvPr>
            <p:ph type="title"/>
          </p:nvPr>
        </p:nvSpPr>
        <p:spPr>
          <a:xfrm>
            <a:off x="304800" y="609600"/>
            <a:ext cx="3200400" cy="1594189"/>
          </a:xfrm>
        </p:spPr>
        <p:txBody>
          <a:bodyPr vert="horz" lIns="91440" tIns="45720" rIns="91440" bIns="45720" rtlCol="0" anchor="t">
            <a:noAutofit/>
          </a:bodyPr>
          <a:lstStyle/>
          <a:p>
            <a:pPr fontAlgn="base"/>
            <a:r>
              <a:rPr lang="en-US" sz="2800" b="1" dirty="0">
                <a:solidFill>
                  <a:srgbClr val="002060"/>
                </a:solidFill>
              </a:rPr>
              <a:t>SPAAR members represented in Washington DC at Legislative Meetings</a:t>
            </a:r>
          </a:p>
        </p:txBody>
      </p:sp>
      <p:sp>
        <p:nvSpPr>
          <p:cNvPr id="4" name="TextBox 3">
            <a:extLst>
              <a:ext uri="{FF2B5EF4-FFF2-40B4-BE49-F238E27FC236}">
                <a16:creationId xmlns:a16="http://schemas.microsoft.com/office/drawing/2014/main" id="{E9383747-EAA4-1B9F-2B32-BA490E823507}"/>
              </a:ext>
            </a:extLst>
          </p:cNvPr>
          <p:cNvSpPr txBox="1"/>
          <p:nvPr/>
        </p:nvSpPr>
        <p:spPr>
          <a:xfrm>
            <a:off x="3886200" y="311988"/>
            <a:ext cx="5105400" cy="2431211"/>
          </a:xfrm>
          <a:prstGeom prst="rect">
            <a:avLst/>
          </a:prstGeom>
        </p:spPr>
        <p:txBody>
          <a:bodyPr vert="horz" lIns="91440" tIns="45720" rIns="91440" bIns="45720" rtlCol="0" anchor="t">
            <a:noAutofit/>
          </a:bodyPr>
          <a:lstStyle/>
          <a:p>
            <a:pPr fontAlgn="base"/>
            <a:r>
              <a:rPr lang="en-US" dirty="0"/>
              <a:t>The REALTORS® Legislative Meetings took place June 13-18 in Washington, DC, and brought together thousands of members to conduct the business of NAR and unite for a common cause to advance the real estate profession through powerful, impactful policy advocacy. </a:t>
            </a:r>
          </a:p>
          <a:p>
            <a:pPr fontAlgn="base"/>
            <a:endParaRPr lang="en-US" sz="1000" dirty="0"/>
          </a:p>
          <a:p>
            <a:pPr fontAlgn="base"/>
            <a:r>
              <a:rPr lang="en-US" dirty="0"/>
              <a:t>Among the thousands were SPAAR members who participated in daily meetings and town hall sessions, learned firsthand about residential issues and met with elected officials, to name a few of the opportunities.</a:t>
            </a:r>
          </a:p>
        </p:txBody>
      </p:sp>
      <p:grpSp>
        <p:nvGrpSpPr>
          <p:cNvPr id="13" name="Group 12">
            <a:extLst>
              <a:ext uri="{FF2B5EF4-FFF2-40B4-BE49-F238E27FC236}">
                <a16:creationId xmlns:a16="http://schemas.microsoft.com/office/drawing/2014/main" id="{F2221BB3-7B5D-C899-7745-66D7AC3232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68" y="6737718"/>
            <a:ext cx="9155399" cy="123363"/>
            <a:chOff x="-5025" y="6737718"/>
            <a:chExt cx="12207200" cy="123363"/>
          </a:xfrm>
        </p:grpSpPr>
        <p:sp>
          <p:nvSpPr>
            <p:cNvPr id="14" name="Rectangle 13">
              <a:extLst>
                <a:ext uri="{FF2B5EF4-FFF2-40B4-BE49-F238E27FC236}">
                  <a16:creationId xmlns:a16="http://schemas.microsoft.com/office/drawing/2014/main" id="{3FD2D571-38D7-DB0F-166C-14FEDA7005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8AEF72-50CD-C201-F6BF-C595BBBED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E673DEEC-97E7-905B-C514-9F287A5B41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0195" y="3562788"/>
            <a:ext cx="2035090" cy="2355340"/>
          </a:xfrm>
          <a:prstGeom prst="rect">
            <a:avLst/>
          </a:prstGeom>
          <a:ln w="19050">
            <a:solidFill>
              <a:schemeClr val="tx1"/>
            </a:solidFill>
          </a:ln>
        </p:spPr>
      </p:pic>
      <p:pic>
        <p:nvPicPr>
          <p:cNvPr id="10" name="Picture 9">
            <a:extLst>
              <a:ext uri="{FF2B5EF4-FFF2-40B4-BE49-F238E27FC236}">
                <a16:creationId xmlns:a16="http://schemas.microsoft.com/office/drawing/2014/main" id="{90566B2D-3312-C918-1AF2-88F00B9C59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100" y="2743199"/>
            <a:ext cx="3340100" cy="3044445"/>
          </a:xfrm>
          <a:prstGeom prst="rect">
            <a:avLst/>
          </a:prstGeom>
          <a:ln w="19050">
            <a:solidFill>
              <a:schemeClr val="tx1"/>
            </a:solidFill>
          </a:ln>
        </p:spPr>
      </p:pic>
      <p:pic>
        <p:nvPicPr>
          <p:cNvPr id="8" name="Picture 7">
            <a:extLst>
              <a:ext uri="{FF2B5EF4-FFF2-40B4-BE49-F238E27FC236}">
                <a16:creationId xmlns:a16="http://schemas.microsoft.com/office/drawing/2014/main" id="{C03AD55C-2961-DC0D-2E1A-5E614EE64BA6}"/>
              </a:ext>
            </a:extLst>
          </p:cNvPr>
          <p:cNvPicPr>
            <a:picLocks noChangeAspect="1"/>
          </p:cNvPicPr>
          <p:nvPr/>
        </p:nvPicPr>
        <p:blipFill>
          <a:blip r:embed="rId5">
            <a:extLst>
              <a:ext uri="{28A0092B-C50C-407E-A947-70E740481C1C}">
                <a14:useLocalDpi xmlns:a14="http://schemas.microsoft.com/office/drawing/2010/main" val="0"/>
              </a:ext>
            </a:extLst>
          </a:blip>
          <a:srcRect t="12608" b="12608"/>
          <a:stretch/>
        </p:blipFill>
        <p:spPr>
          <a:xfrm>
            <a:off x="2895600" y="4431625"/>
            <a:ext cx="4112295" cy="1816775"/>
          </a:xfrm>
          <a:prstGeom prst="rect">
            <a:avLst/>
          </a:prstGeom>
          <a:ln w="19050">
            <a:solidFill>
              <a:schemeClr val="tx1"/>
            </a:solidFill>
          </a:ln>
        </p:spPr>
      </p:pic>
    </p:spTree>
    <p:extLst>
      <p:ext uri="{BB962C8B-B14F-4D97-AF65-F5344CB8AC3E}">
        <p14:creationId xmlns:p14="http://schemas.microsoft.com/office/powerpoint/2010/main" val="3842295653"/>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606960-3035-973B-AE9F-0BFDBC846763}"/>
            </a:ext>
          </a:extLst>
        </p:cNvPr>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9B4808-BEB3-DB1A-21DB-36EF87A82E97}"/>
              </a:ext>
            </a:extLst>
          </p:cNvPr>
          <p:cNvSpPr>
            <a:spLocks noGrp="1"/>
          </p:cNvSpPr>
          <p:nvPr>
            <p:ph type="title"/>
          </p:nvPr>
        </p:nvSpPr>
        <p:spPr>
          <a:xfrm>
            <a:off x="480060" y="325369"/>
            <a:ext cx="3276451" cy="1956841"/>
          </a:xfrm>
        </p:spPr>
        <p:txBody>
          <a:bodyPr vert="horz" lIns="91440" tIns="45720" rIns="91440" bIns="45720" rtlCol="0" anchor="b">
            <a:normAutofit/>
          </a:bodyPr>
          <a:lstStyle/>
          <a:p>
            <a:pPr algn="l" fontAlgn="base">
              <a:lnSpc>
                <a:spcPct val="90000"/>
              </a:lnSpc>
            </a:pPr>
            <a:r>
              <a:rPr lang="en-US" sz="4300" b="1" dirty="0"/>
              <a:t>August 4 is National Night Out! </a:t>
            </a:r>
          </a:p>
        </p:txBody>
      </p:sp>
      <p:sp>
        <p:nvSpPr>
          <p:cNvPr id="3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sX0" fmla="*/ 0 w 2606040"/>
              <a:gd name="csY0" fmla="*/ 0 h 18288"/>
              <a:gd name="csX1" fmla="*/ 625450 w 2606040"/>
              <a:gd name="csY1" fmla="*/ 0 h 18288"/>
              <a:gd name="csX2" fmla="*/ 1224839 w 2606040"/>
              <a:gd name="csY2" fmla="*/ 0 h 18288"/>
              <a:gd name="csX3" fmla="*/ 1824228 w 2606040"/>
              <a:gd name="csY3" fmla="*/ 0 h 18288"/>
              <a:gd name="csX4" fmla="*/ 2606040 w 2606040"/>
              <a:gd name="csY4" fmla="*/ 0 h 18288"/>
              <a:gd name="csX5" fmla="*/ 2606040 w 2606040"/>
              <a:gd name="csY5" fmla="*/ 18288 h 18288"/>
              <a:gd name="csX6" fmla="*/ 1902409 w 2606040"/>
              <a:gd name="csY6" fmla="*/ 18288 h 18288"/>
              <a:gd name="csX7" fmla="*/ 1276960 w 2606040"/>
              <a:gd name="csY7" fmla="*/ 18288 h 18288"/>
              <a:gd name="csX8" fmla="*/ 677570 w 2606040"/>
              <a:gd name="csY8" fmla="*/ 18288 h 18288"/>
              <a:gd name="csX9" fmla="*/ 0 w 2606040"/>
              <a:gd name="csY9" fmla="*/ 18288 h 18288"/>
              <a:gd name="csX10" fmla="*/ 0 w 2606040"/>
              <a:gd name="csY10"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DFF3B57-5F2A-F398-6012-2FEF295C6BB4}"/>
              </a:ext>
            </a:extLst>
          </p:cNvPr>
          <p:cNvSpPr txBox="1"/>
          <p:nvPr/>
        </p:nvSpPr>
        <p:spPr>
          <a:xfrm>
            <a:off x="228600" y="2743200"/>
            <a:ext cx="3754033" cy="3962399"/>
          </a:xfrm>
          <a:prstGeom prst="rect">
            <a:avLst/>
          </a:prstGeom>
        </p:spPr>
        <p:txBody>
          <a:bodyPr vert="horz" lIns="91440" tIns="45720" rIns="91440" bIns="45720" rtlCol="0">
            <a:normAutofit fontScale="92500" lnSpcReduction="10000"/>
          </a:bodyPr>
          <a:lstStyle/>
          <a:p>
            <a:pPr fontAlgn="base">
              <a:lnSpc>
                <a:spcPct val="90000"/>
              </a:lnSpc>
            </a:pPr>
            <a:r>
              <a:rPr lang="en-US" sz="1600" b="1" dirty="0"/>
              <a:t>Planning a National Night Out event in your neighborhood? Hot dogs? Root beer floats? SPAAR can help!</a:t>
            </a:r>
            <a:endParaRPr lang="en-US" sz="1600" dirty="0"/>
          </a:p>
          <a:p>
            <a:pPr fontAlgn="base">
              <a:lnSpc>
                <a:spcPct val="90000"/>
              </a:lnSpc>
            </a:pPr>
            <a:endParaRPr lang="en-US" sz="1600" dirty="0"/>
          </a:p>
          <a:p>
            <a:pPr fontAlgn="base">
              <a:lnSpc>
                <a:spcPct val="90000"/>
              </a:lnSpc>
            </a:pPr>
            <a:r>
              <a:rPr lang="en-US" sz="1600" dirty="0"/>
              <a:t>SPAAR’s Community Engagement Committee is providing $50 Cub Foods gift cards (on a first come, first serve basis) to SPAAR members who coordinate events in their neighborhoods.</a:t>
            </a:r>
          </a:p>
          <a:p>
            <a:pPr fontAlgn="base">
              <a:lnSpc>
                <a:spcPct val="90000"/>
              </a:lnSpc>
            </a:pPr>
            <a:endParaRPr lang="en-US" sz="1600" dirty="0"/>
          </a:p>
          <a:p>
            <a:pPr fontAlgn="base">
              <a:lnSpc>
                <a:spcPct val="90000"/>
              </a:lnSpc>
            </a:pPr>
            <a:r>
              <a:rPr lang="en-US" sz="1600" dirty="0"/>
              <a:t>A limited number of cards are available. Email </a:t>
            </a:r>
            <a:r>
              <a:rPr lang="en-US" sz="1600" dirty="0">
                <a:hlinkClick r:id="rId3"/>
              </a:rPr>
              <a:t>spaar@spaar.com</a:t>
            </a:r>
            <a:r>
              <a:rPr lang="en-US" sz="1600" dirty="0"/>
              <a:t> with the subject line NNO Cub Foods gift card to claim one. </a:t>
            </a:r>
          </a:p>
          <a:p>
            <a:pPr fontAlgn="base">
              <a:lnSpc>
                <a:spcPct val="90000"/>
              </a:lnSpc>
            </a:pPr>
            <a:endParaRPr lang="en-US" sz="1600" dirty="0"/>
          </a:p>
          <a:p>
            <a:pPr fontAlgn="base">
              <a:lnSpc>
                <a:spcPct val="90000"/>
              </a:lnSpc>
            </a:pPr>
            <a:r>
              <a:rPr lang="en-US" sz="1600" dirty="0"/>
              <a:t>The gift cards are limited to SPAAR Realtor® and Affiliate members while supplies last.</a:t>
            </a:r>
          </a:p>
          <a:p>
            <a:pPr fontAlgn="base">
              <a:lnSpc>
                <a:spcPct val="90000"/>
              </a:lnSpc>
            </a:pPr>
            <a:endParaRPr lang="en-US" sz="1600" dirty="0"/>
          </a:p>
          <a:p>
            <a:pPr fontAlgn="base">
              <a:lnSpc>
                <a:spcPct val="90000"/>
              </a:lnSpc>
            </a:pPr>
            <a:r>
              <a:rPr lang="en-US" sz="1600" dirty="0"/>
              <a:t>The Cub Foods gift cards will be available for pick up at the annual SPAAR-B-Q lunch event taking place on July 21 from 11am to 1pm.</a:t>
            </a:r>
          </a:p>
          <a:p>
            <a:pPr indent="-228600">
              <a:lnSpc>
                <a:spcPct val="90000"/>
              </a:lnSpc>
              <a:spcAft>
                <a:spcPts val="600"/>
              </a:spcAft>
              <a:buFont typeface="Arial" panose="020B0604020202020204" pitchFamily="34" charset="0"/>
              <a:buChar char="•"/>
            </a:pPr>
            <a:endParaRPr lang="en-US" sz="1200" dirty="0"/>
          </a:p>
        </p:txBody>
      </p:sp>
      <p:pic>
        <p:nvPicPr>
          <p:cNvPr id="5" name="Picture 4">
            <a:extLst>
              <a:ext uri="{FF2B5EF4-FFF2-40B4-BE49-F238E27FC236}">
                <a16:creationId xmlns:a16="http://schemas.microsoft.com/office/drawing/2014/main" id="{8A06ADAD-26BC-9C87-1AFE-4C9D27583B23}"/>
              </a:ext>
            </a:extLst>
          </p:cNvPr>
          <p:cNvPicPr>
            <a:picLocks noChangeAspect="1"/>
          </p:cNvPicPr>
          <p:nvPr/>
        </p:nvPicPr>
        <p:blipFill>
          <a:blip r:embed="rId4">
            <a:extLst>
              <a:ext uri="{28A0092B-C50C-407E-A947-70E740481C1C}">
                <a14:useLocalDpi xmlns:a14="http://schemas.microsoft.com/office/drawing/2010/main" val="0"/>
              </a:ext>
            </a:extLst>
          </a:blip>
          <a:srcRect l="2427" r="15358"/>
          <a:stretch>
            <a:fillRect/>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80677990"/>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34F69F-F3FE-A78F-2F6A-968A0ECBAD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724968-5C3D-DF0D-4125-8F30FBF384C3}"/>
              </a:ext>
            </a:extLst>
          </p:cNvPr>
          <p:cNvSpPr>
            <a:spLocks noGrp="1"/>
          </p:cNvSpPr>
          <p:nvPr>
            <p:ph type="title"/>
          </p:nvPr>
        </p:nvSpPr>
        <p:spPr>
          <a:xfrm>
            <a:off x="360759" y="3752849"/>
            <a:ext cx="2468166" cy="2452687"/>
          </a:xfrm>
        </p:spPr>
        <p:txBody>
          <a:bodyPr vert="horz" lIns="91440" tIns="45720" rIns="91440" bIns="45720" rtlCol="0" anchor="ctr">
            <a:normAutofit/>
          </a:bodyPr>
          <a:lstStyle/>
          <a:p>
            <a:pPr algn="l" fontAlgn="base">
              <a:lnSpc>
                <a:spcPct val="90000"/>
              </a:lnSpc>
              <a:spcAft>
                <a:spcPts val="1125"/>
              </a:spcAft>
            </a:pPr>
            <a:r>
              <a:rPr lang="en-US" sz="3100" b="1" dirty="0">
                <a:solidFill>
                  <a:srgbClr val="002060"/>
                </a:solidFill>
              </a:rPr>
              <a:t>The annual SPAAR-B-Q is back!</a:t>
            </a:r>
            <a:endParaRPr lang="en-US" sz="3100" b="1" dirty="0">
              <a:solidFill>
                <a:srgbClr val="002060"/>
              </a:solidFill>
              <a:effectLst/>
            </a:endParaRPr>
          </a:p>
        </p:txBody>
      </p:sp>
      <p:pic>
        <p:nvPicPr>
          <p:cNvPr id="8" name="Picture 7">
            <a:extLst>
              <a:ext uri="{FF2B5EF4-FFF2-40B4-BE49-F238E27FC236}">
                <a16:creationId xmlns:a16="http://schemas.microsoft.com/office/drawing/2014/main" id="{A9C3F725-491A-6C90-6502-84CD9E3A0C9E}"/>
              </a:ext>
            </a:extLst>
          </p:cNvPr>
          <p:cNvPicPr>
            <a:picLocks noChangeAspect="1"/>
          </p:cNvPicPr>
          <p:nvPr/>
        </p:nvPicPr>
        <p:blipFill>
          <a:blip r:embed="rId3">
            <a:extLst>
              <a:ext uri="{28A0092B-C50C-407E-A947-70E740481C1C}">
                <a14:useLocalDpi xmlns:a14="http://schemas.microsoft.com/office/drawing/2010/main" val="0"/>
              </a:ext>
            </a:extLst>
          </a:blip>
          <a:srcRect t="7441" b="38453"/>
          <a:stretch>
            <a:fill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Box 3">
            <a:extLst>
              <a:ext uri="{FF2B5EF4-FFF2-40B4-BE49-F238E27FC236}">
                <a16:creationId xmlns:a16="http://schemas.microsoft.com/office/drawing/2014/main" id="{DC787AA0-7CF3-CBEC-E20F-0262165B7D6E}"/>
              </a:ext>
            </a:extLst>
          </p:cNvPr>
          <p:cNvSpPr txBox="1"/>
          <p:nvPr/>
        </p:nvSpPr>
        <p:spPr>
          <a:xfrm>
            <a:off x="3167986" y="3752850"/>
            <a:ext cx="5614060" cy="2952750"/>
          </a:xfrm>
          <a:prstGeom prst="rect">
            <a:avLst/>
          </a:prstGeom>
        </p:spPr>
        <p:txBody>
          <a:bodyPr vert="horz" lIns="91440" tIns="45720" rIns="91440" bIns="45720" rtlCol="0" anchor="ctr">
            <a:normAutofit fontScale="92500" lnSpcReduction="10000"/>
          </a:bodyPr>
          <a:lstStyle/>
          <a:p>
            <a:pPr indent="-228600">
              <a:lnSpc>
                <a:spcPct val="90000"/>
              </a:lnSpc>
              <a:spcAft>
                <a:spcPts val="600"/>
              </a:spcAft>
              <a:buFont typeface="Arial" panose="020B0604020202020204" pitchFamily="34" charset="0"/>
              <a:buChar char="•"/>
            </a:pPr>
            <a:endParaRPr lang="en-US" sz="1400" dirty="0"/>
          </a:p>
          <a:p>
            <a:pPr fontAlgn="base">
              <a:lnSpc>
                <a:spcPct val="90000"/>
              </a:lnSpc>
              <a:spcAft>
                <a:spcPts val="600"/>
              </a:spcAft>
            </a:pPr>
            <a:r>
              <a:rPr lang="en-US" sz="1900" dirty="0"/>
              <a:t>SPAAR’s ultimate summer networking cookout, </a:t>
            </a:r>
            <a:r>
              <a:rPr lang="en-US" sz="1900" dirty="0">
                <a:hlinkClick r:id="rId4">
                  <a:extLst>
                    <a:ext uri="{A12FA001-AC4F-418D-AE19-62706E023703}">
                      <ahyp:hlinkClr xmlns:ahyp="http://schemas.microsoft.com/office/drawing/2018/hyperlinkcolor" val="tx"/>
                    </a:ext>
                  </a:extLst>
                </a:hlinkClick>
              </a:rPr>
              <a:t>the SPAAR-B-Q</a:t>
            </a:r>
            <a:r>
              <a:rPr lang="en-US" sz="1900" dirty="0"/>
              <a:t>, is a fun, casual event where members can connect, mingle and enjoy hamburgers and hot dogs with industry peers in a relaxed setting.</a:t>
            </a:r>
          </a:p>
          <a:p>
            <a:pPr indent="-228600" fontAlgn="base">
              <a:lnSpc>
                <a:spcPct val="90000"/>
              </a:lnSpc>
              <a:spcAft>
                <a:spcPts val="600"/>
              </a:spcAft>
              <a:buFont typeface="Arial" panose="020B0604020202020204" pitchFamily="34" charset="0"/>
              <a:buChar char="•"/>
            </a:pPr>
            <a:endParaRPr lang="en-US" sz="1900" dirty="0"/>
          </a:p>
          <a:p>
            <a:pPr fontAlgn="base">
              <a:lnSpc>
                <a:spcPct val="90000"/>
              </a:lnSpc>
              <a:spcAft>
                <a:spcPts val="600"/>
              </a:spcAft>
            </a:pPr>
            <a:r>
              <a:rPr lang="en-US" sz="1900" dirty="0"/>
              <a:t>This year’s SPAAR-B-Q event will take place on Tuesday, July 21, 2026, from 11am to 1pm at SPAAR (325 Roselawn Ave. East). </a:t>
            </a:r>
            <a:r>
              <a:rPr lang="en-US" sz="1900" dirty="0">
                <a:hlinkClick r:id="rId5">
                  <a:extLst>
                    <a:ext uri="{A12FA001-AC4F-418D-AE19-62706E023703}">
                      <ahyp:hlinkClr xmlns:ahyp="http://schemas.microsoft.com/office/drawing/2018/hyperlinkcolor" val="tx"/>
                    </a:ext>
                  </a:extLst>
                </a:hlinkClick>
              </a:rPr>
              <a:t>Registration for the SPAAR-B-Q is now open</a:t>
            </a:r>
            <a:r>
              <a:rPr lang="en-US" sz="1900" dirty="0"/>
              <a:t>.</a:t>
            </a:r>
          </a:p>
          <a:p>
            <a:pPr indent="-228600" fontAlgn="base">
              <a:lnSpc>
                <a:spcPct val="90000"/>
              </a:lnSpc>
              <a:spcAft>
                <a:spcPts val="600"/>
              </a:spcAft>
              <a:buFont typeface="Arial" panose="020B0604020202020204" pitchFamily="34" charset="0"/>
              <a:buChar char="•"/>
            </a:pPr>
            <a:endParaRPr lang="en-US" sz="1900" dirty="0"/>
          </a:p>
          <a:p>
            <a:pPr fontAlgn="base">
              <a:lnSpc>
                <a:spcPct val="90000"/>
              </a:lnSpc>
              <a:spcAft>
                <a:spcPts val="600"/>
              </a:spcAft>
            </a:pPr>
            <a:r>
              <a:rPr lang="en-US" sz="1900" dirty="0"/>
              <a:t>The event is hosted by SPAAR’s Affiliate Committee.</a:t>
            </a:r>
          </a:p>
        </p:txBody>
      </p:sp>
    </p:spTree>
    <p:extLst>
      <p:ext uri="{BB962C8B-B14F-4D97-AF65-F5344CB8AC3E}">
        <p14:creationId xmlns:p14="http://schemas.microsoft.com/office/powerpoint/2010/main" val="1018150418"/>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430237-3DCA-62EE-C779-3A7FFDD48EEA}"/>
            </a:ext>
          </a:extLst>
        </p:cNvPr>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4F741C9-2C10-C44D-60A8-3EBE93129368}"/>
              </a:ext>
            </a:extLst>
          </p:cNvPr>
          <p:cNvPicPr>
            <a:picLocks noChangeAspect="1"/>
          </p:cNvPicPr>
          <p:nvPr/>
        </p:nvPicPr>
        <p:blipFill>
          <a:blip r:embed="rId3">
            <a:extLst>
              <a:ext uri="{28A0092B-C50C-407E-A947-70E740481C1C}">
                <a14:useLocalDpi xmlns:a14="http://schemas.microsoft.com/office/drawing/2010/main" val="0"/>
              </a:ext>
            </a:extLst>
          </a:blip>
          <a:srcRect l="3639" r="35026" b="-1"/>
          <a:stretch>
            <a:fillRect/>
          </a:stretch>
        </p:blipFill>
        <p:spPr>
          <a:xfrm>
            <a:off x="1891767" y="10"/>
            <a:ext cx="7252231" cy="6857990"/>
          </a:xfrm>
          <a:prstGeom prst="rect">
            <a:avLst/>
          </a:prstGeom>
        </p:spPr>
      </p:pic>
      <p:sp>
        <p:nvSpPr>
          <p:cNvPr id="50" name="Rectangle 4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011C89-F1B0-2793-92F6-916F98C25CD9}"/>
              </a:ext>
            </a:extLst>
          </p:cNvPr>
          <p:cNvSpPr>
            <a:spLocks noGrp="1"/>
          </p:cNvSpPr>
          <p:nvPr>
            <p:ph type="title"/>
          </p:nvPr>
        </p:nvSpPr>
        <p:spPr>
          <a:xfrm>
            <a:off x="228598" y="365125"/>
            <a:ext cx="3505202" cy="1899912"/>
          </a:xfrm>
        </p:spPr>
        <p:txBody>
          <a:bodyPr vert="horz" lIns="91440" tIns="45720" rIns="91440" bIns="45720" rtlCol="0" anchor="ctr">
            <a:normAutofit fontScale="90000"/>
          </a:bodyPr>
          <a:lstStyle/>
          <a:p>
            <a:pPr algn="l" fontAlgn="base">
              <a:lnSpc>
                <a:spcPct val="90000"/>
              </a:lnSpc>
            </a:pPr>
            <a:r>
              <a:rPr lang="en-US" sz="2700" b="1" dirty="0">
                <a:solidFill>
                  <a:srgbClr val="002060"/>
                </a:solidFill>
              </a:rPr>
              <a:t>Build confidence in speaking at SPAAR Toastmasters meetings</a:t>
            </a:r>
            <a:br>
              <a:rPr lang="en-US" sz="1900" b="1" dirty="0">
                <a:solidFill>
                  <a:srgbClr val="002060"/>
                </a:solidFill>
              </a:rPr>
            </a:br>
            <a:br>
              <a:rPr lang="en-US" sz="1900" b="1" dirty="0">
                <a:solidFill>
                  <a:srgbClr val="002060"/>
                </a:solidFill>
              </a:rPr>
            </a:br>
            <a:r>
              <a:rPr lang="en-US" sz="2000" b="1" i="1" dirty="0">
                <a:solidFill>
                  <a:srgbClr val="002060"/>
                </a:solidFill>
              </a:rPr>
              <a:t>Attend the meeting on July 21!</a:t>
            </a:r>
            <a:br>
              <a:rPr lang="en-US" sz="1900" b="1" i="1" dirty="0">
                <a:solidFill>
                  <a:srgbClr val="002060"/>
                </a:solidFill>
              </a:rPr>
            </a:br>
            <a:br>
              <a:rPr lang="en-US" sz="1900" b="1" i="1" dirty="0">
                <a:solidFill>
                  <a:srgbClr val="002060"/>
                </a:solidFill>
              </a:rPr>
            </a:br>
            <a:r>
              <a:rPr lang="en-US" sz="1800" b="1" dirty="0">
                <a:solidFill>
                  <a:srgbClr val="002060"/>
                </a:solidFill>
              </a:rPr>
              <a:t>Come for the SPAAR-B-Q at 11am and stay for SPAAR Toastmasters at 1pm!</a:t>
            </a:r>
          </a:p>
        </p:txBody>
      </p:sp>
      <p:sp>
        <p:nvSpPr>
          <p:cNvPr id="4" name="TextBox 3">
            <a:extLst>
              <a:ext uri="{FF2B5EF4-FFF2-40B4-BE49-F238E27FC236}">
                <a16:creationId xmlns:a16="http://schemas.microsoft.com/office/drawing/2014/main" id="{AA18A097-D386-5C60-37C1-DDEBD0A6CF12}"/>
              </a:ext>
            </a:extLst>
          </p:cNvPr>
          <p:cNvSpPr txBox="1"/>
          <p:nvPr/>
        </p:nvSpPr>
        <p:spPr>
          <a:xfrm>
            <a:off x="214221" y="2438400"/>
            <a:ext cx="3733800" cy="3911926"/>
          </a:xfrm>
          <a:prstGeom prst="rect">
            <a:avLst/>
          </a:prstGeom>
        </p:spPr>
        <p:txBody>
          <a:bodyPr vert="horz" lIns="91440" tIns="45720" rIns="91440" bIns="45720" rtlCol="0">
            <a:normAutofit fontScale="25000" lnSpcReduction="20000"/>
          </a:bodyPr>
          <a:lstStyle/>
          <a:p>
            <a:pPr indent="-228600">
              <a:lnSpc>
                <a:spcPct val="90000"/>
              </a:lnSpc>
              <a:spcAft>
                <a:spcPts val="600"/>
              </a:spcAft>
              <a:buFont typeface="Arial" panose="020B0604020202020204" pitchFamily="34" charset="0"/>
              <a:buChar char="•"/>
            </a:pPr>
            <a:endParaRPr lang="en-US" sz="900" dirty="0"/>
          </a:p>
          <a:p>
            <a:pPr fontAlgn="base">
              <a:lnSpc>
                <a:spcPct val="90000"/>
              </a:lnSpc>
              <a:spcAft>
                <a:spcPts val="600"/>
              </a:spcAft>
            </a:pPr>
            <a:endParaRPr lang="en-US" sz="6400" dirty="0"/>
          </a:p>
          <a:p>
            <a:pPr fontAlgn="base">
              <a:lnSpc>
                <a:spcPct val="90000"/>
              </a:lnSpc>
              <a:spcAft>
                <a:spcPts val="600"/>
              </a:spcAft>
            </a:pPr>
            <a:r>
              <a:rPr lang="en-US" sz="6400" dirty="0"/>
              <a:t>SPAAR welcomes Realtor® and Affiliate members who want to improve their presentation and speaking skills to attend an upcoming meeting on July 21 and hear a Pathways speech on how to get started. No prior experience is needed to attend.</a:t>
            </a:r>
          </a:p>
          <a:p>
            <a:pPr indent="-228600" fontAlgn="base">
              <a:lnSpc>
                <a:spcPct val="90000"/>
              </a:lnSpc>
              <a:spcAft>
                <a:spcPts val="600"/>
              </a:spcAft>
              <a:buFont typeface="Arial" panose="020B0604020202020204" pitchFamily="34" charset="0"/>
              <a:buChar char="•"/>
            </a:pPr>
            <a:endParaRPr lang="en-US" sz="6400" dirty="0"/>
          </a:p>
          <a:p>
            <a:pPr fontAlgn="base">
              <a:lnSpc>
                <a:spcPct val="90000"/>
              </a:lnSpc>
              <a:spcAft>
                <a:spcPts val="600"/>
              </a:spcAft>
            </a:pPr>
            <a:r>
              <a:rPr lang="en-US" sz="6400" dirty="0"/>
              <a:t>What to expect? Toastmasters provides:</a:t>
            </a:r>
          </a:p>
          <a:p>
            <a:pPr marL="285750" indent="-228600" fontAlgn="base">
              <a:lnSpc>
                <a:spcPct val="90000"/>
              </a:lnSpc>
              <a:buFont typeface="Arial" panose="020B0604020202020204" pitchFamily="34" charset="0"/>
              <a:buChar char="•"/>
            </a:pPr>
            <a:r>
              <a:rPr lang="en-US" sz="6400" dirty="0"/>
              <a:t>Communication, leadership and meeting management skills development</a:t>
            </a:r>
          </a:p>
          <a:p>
            <a:pPr marL="285750" indent="-228600" fontAlgn="base">
              <a:lnSpc>
                <a:spcPct val="90000"/>
              </a:lnSpc>
              <a:buFont typeface="Arial" panose="020B0604020202020204" pitchFamily="34" charset="0"/>
              <a:buChar char="•"/>
            </a:pPr>
            <a:r>
              <a:rPr lang="en-US" sz="6400" dirty="0"/>
              <a:t>Impromptu speaking opportunities</a:t>
            </a:r>
          </a:p>
          <a:p>
            <a:pPr marL="285750" indent="-228600" fontAlgn="base">
              <a:lnSpc>
                <a:spcPct val="90000"/>
              </a:lnSpc>
              <a:buFont typeface="Arial" panose="020B0604020202020204" pitchFamily="34" charset="0"/>
              <a:buChar char="•"/>
            </a:pPr>
            <a:r>
              <a:rPr lang="en-US" sz="6400" dirty="0"/>
              <a:t>Self-paced program</a:t>
            </a:r>
          </a:p>
          <a:p>
            <a:pPr marL="285750" indent="-228600" fontAlgn="base">
              <a:lnSpc>
                <a:spcPct val="90000"/>
              </a:lnSpc>
              <a:buFont typeface="Arial" panose="020B0604020202020204" pitchFamily="34" charset="0"/>
              <a:buChar char="•"/>
            </a:pPr>
            <a:r>
              <a:rPr lang="en-US" sz="6400" dirty="0"/>
              <a:t>Constructive evaluation</a:t>
            </a:r>
          </a:p>
          <a:p>
            <a:pPr marL="285750" indent="-228600" fontAlgn="base">
              <a:lnSpc>
                <a:spcPct val="90000"/>
              </a:lnSpc>
              <a:buFont typeface="Arial" panose="020B0604020202020204" pitchFamily="34" charset="0"/>
              <a:buChar char="•"/>
            </a:pPr>
            <a:r>
              <a:rPr lang="en-US" sz="6400" dirty="0"/>
              <a:t>Support from club members</a:t>
            </a:r>
          </a:p>
          <a:p>
            <a:pPr marL="285750" indent="-228600" fontAlgn="base">
              <a:lnSpc>
                <a:spcPct val="90000"/>
              </a:lnSpc>
              <a:buFont typeface="Arial" panose="020B0604020202020204" pitchFamily="34" charset="0"/>
              <a:buChar char="•"/>
            </a:pPr>
            <a:r>
              <a:rPr lang="en-US" sz="6400" dirty="0"/>
              <a:t>Positive and fun learning environment</a:t>
            </a:r>
          </a:p>
          <a:p>
            <a:pPr marL="285750" indent="-228600" fontAlgn="base">
              <a:lnSpc>
                <a:spcPct val="90000"/>
              </a:lnSpc>
              <a:spcAft>
                <a:spcPts val="600"/>
              </a:spcAft>
              <a:buFont typeface="Arial" panose="020B0604020202020204" pitchFamily="34" charset="0"/>
              <a:buChar char="•"/>
            </a:pPr>
            <a:endParaRPr lang="en-US" sz="6400" dirty="0"/>
          </a:p>
          <a:p>
            <a:pPr fontAlgn="base">
              <a:lnSpc>
                <a:spcPct val="90000"/>
              </a:lnSpc>
              <a:spcAft>
                <a:spcPts val="600"/>
              </a:spcAft>
            </a:pPr>
            <a:r>
              <a:rPr lang="en-US" sz="6400" dirty="0"/>
              <a:t>Email Jennifer @jkovacich@spaar.com with any questions.</a:t>
            </a:r>
          </a:p>
        </p:txBody>
      </p:sp>
      <p:sp>
        <p:nvSpPr>
          <p:cNvPr id="6" name="Rectangle 1">
            <a:extLst>
              <a:ext uri="{FF2B5EF4-FFF2-40B4-BE49-F238E27FC236}">
                <a16:creationId xmlns:a16="http://schemas.microsoft.com/office/drawing/2014/main" id="{9F3A7AC5-12BA-046C-2EB5-A2FD6422A252}"/>
              </a:ext>
            </a:extLst>
          </p:cNvPr>
          <p:cNvSpPr>
            <a:spLocks noChangeArrowheads="1"/>
          </p:cNvSpPr>
          <p:nvPr/>
        </p:nvSpPr>
        <p:spPr bwMode="auto">
          <a:xfrm>
            <a:off x="457200" y="32829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465107074"/>
      </p:ext>
    </p:extLst>
  </p:cSld>
  <p:clrMapOvr>
    <a:masterClrMapping/>
  </p:clrMapOvr>
  <mc:AlternateContent xmlns:mc="http://schemas.openxmlformats.org/markup-compatibility/2006">
    <mc:Choice xmlns:p14="http://schemas.microsoft.com/office/powerpoint/2010/main" Requires="p14">
      <p:transition spd="slow" p14:dur="2000" advTm="25336"/>
    </mc:Choice>
    <mc:Fallback>
      <p:transition spd="slow" advTm="2533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C6F6A8-5AE5-AD07-FA04-24EBC50B50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E2E49C-55B0-12D2-94BA-707A53883BFC}"/>
              </a:ext>
            </a:extLst>
          </p:cNvPr>
          <p:cNvSpPr>
            <a:spLocks noGrp="1"/>
          </p:cNvSpPr>
          <p:nvPr>
            <p:ph type="title"/>
          </p:nvPr>
        </p:nvSpPr>
        <p:spPr>
          <a:xfrm>
            <a:off x="152400" y="3886200"/>
            <a:ext cx="2468166" cy="2452687"/>
          </a:xfrm>
        </p:spPr>
        <p:txBody>
          <a:bodyPr vert="horz" lIns="91440" tIns="45720" rIns="91440" bIns="45720" rtlCol="0" anchor="ctr">
            <a:normAutofit/>
          </a:bodyPr>
          <a:lstStyle/>
          <a:p>
            <a:pPr fontAlgn="base"/>
            <a:r>
              <a:rPr lang="en-US" sz="2800" b="1" dirty="0">
                <a:solidFill>
                  <a:srgbClr val="002060"/>
                </a:solidFill>
              </a:rPr>
              <a:t>Scholarships available for Special Needs Specialist Certification</a:t>
            </a:r>
          </a:p>
        </p:txBody>
      </p:sp>
      <p:pic>
        <p:nvPicPr>
          <p:cNvPr id="8" name="Picture 7">
            <a:extLst>
              <a:ext uri="{FF2B5EF4-FFF2-40B4-BE49-F238E27FC236}">
                <a16:creationId xmlns:a16="http://schemas.microsoft.com/office/drawing/2014/main" id="{273C3E17-F345-B1CE-6FF4-3BA8D2A3B00B}"/>
              </a:ext>
            </a:extLst>
          </p:cNvPr>
          <p:cNvPicPr>
            <a:picLocks noChangeAspect="1"/>
          </p:cNvPicPr>
          <p:nvPr/>
        </p:nvPicPr>
        <p:blipFill>
          <a:blip r:embed="rId3">
            <a:extLst>
              <a:ext uri="{28A0092B-C50C-407E-A947-70E740481C1C}">
                <a14:useLocalDpi xmlns:a14="http://schemas.microsoft.com/office/drawing/2010/main" val="0"/>
              </a:ext>
            </a:extLst>
          </a:blip>
          <a:srcRect t="19590" b="19590"/>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Box 3">
            <a:extLst>
              <a:ext uri="{FF2B5EF4-FFF2-40B4-BE49-F238E27FC236}">
                <a16:creationId xmlns:a16="http://schemas.microsoft.com/office/drawing/2014/main" id="{CAD37CC6-1EFF-2A8A-95F7-830F99BD77A7}"/>
              </a:ext>
            </a:extLst>
          </p:cNvPr>
          <p:cNvSpPr txBox="1"/>
          <p:nvPr/>
        </p:nvSpPr>
        <p:spPr>
          <a:xfrm>
            <a:off x="2620566" y="3710613"/>
            <a:ext cx="6294834" cy="2994987"/>
          </a:xfrm>
          <a:prstGeom prst="rect">
            <a:avLst/>
          </a:prstGeom>
        </p:spPr>
        <p:txBody>
          <a:bodyPr vert="horz" lIns="91440" tIns="45720" rIns="91440" bIns="45720" rtlCol="0" anchor="ctr">
            <a:normAutofit fontScale="77500" lnSpcReduction="20000"/>
          </a:bodyPr>
          <a:lstStyle/>
          <a:p>
            <a:r>
              <a:rPr lang="en-US" dirty="0"/>
              <a:t>Realtor® Tony Farah presented to SPAAR’s Committee for Diversity, Equity and Inclusion about his personal experience as parent of a child with special needs. Tony developed Special Needs Specialist (SNS) Certification to share insights and educate other Realtors® who, in turn, can educate others.</a:t>
            </a:r>
          </a:p>
          <a:p>
            <a:endParaRPr lang="en-US" dirty="0"/>
          </a:p>
          <a:p>
            <a:r>
              <a:rPr lang="en-US" dirty="0"/>
              <a:t>Special needs can mean many things. Special needs is a term that applies to any individual who requires specific accommodation, individualized care or specialized services due to physical, mental, psychological or learning disabilities. Realtors® have opportunities to provide individualized attention to prepare families for their house hunt and educate individuals with special needs about what to expect when they market their home for sale.</a:t>
            </a:r>
          </a:p>
          <a:p>
            <a:endParaRPr lang="en-US" dirty="0"/>
          </a:p>
          <a:p>
            <a:r>
              <a:rPr lang="en-US" dirty="0"/>
              <a:t>SPAAR is offering reimbursement scholarships for members who complete SNS Certification. The scholarships are sponsored by SPAAR’s Committee for Diversity, Equity and Inclusion. For more information about this opportunity, email </a:t>
            </a:r>
            <a:r>
              <a:rPr lang="en-US" u="sng" dirty="0">
                <a:hlinkClick r:id="rId4"/>
              </a:rPr>
              <a:t>spaar@spaar.com</a:t>
            </a:r>
            <a:r>
              <a:rPr lang="en-US" dirty="0"/>
              <a:t> and include “SNS Certification” in the subject line.</a:t>
            </a:r>
          </a:p>
        </p:txBody>
      </p:sp>
    </p:spTree>
    <p:extLst>
      <p:ext uri="{BB962C8B-B14F-4D97-AF65-F5344CB8AC3E}">
        <p14:creationId xmlns:p14="http://schemas.microsoft.com/office/powerpoint/2010/main" val="3430848812"/>
      </p:ext>
    </p:extLst>
  </p:cSld>
  <p:clrMapOvr>
    <a:masterClrMapping/>
  </p:clrMapOvr>
  <mc:AlternateContent xmlns:mc="http://schemas.openxmlformats.org/markup-compatibility/2006">
    <mc:Choice xmlns:p14="http://schemas.microsoft.com/office/powerpoint/2010/main" Requires="p14">
      <p:transition spd="slow" p14:dur="2000" advTm="25336"/>
    </mc:Choice>
    <mc:Fallback>
      <p:transition spd="slow" advTm="2533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94A850-F6D9-E775-F572-A0B5A628C27A}"/>
            </a:ext>
          </a:extLst>
        </p:cNvPr>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544FFC0-C6B2-F6FB-97FF-819275C2766C}"/>
              </a:ext>
            </a:extLst>
          </p:cNvPr>
          <p:cNvPicPr>
            <a:picLocks noChangeAspect="1"/>
          </p:cNvPicPr>
          <p:nvPr/>
        </p:nvPicPr>
        <p:blipFill>
          <a:blip r:embed="rId3">
            <a:extLst>
              <a:ext uri="{28A0092B-C50C-407E-A947-70E740481C1C}">
                <a14:useLocalDpi xmlns:a14="http://schemas.microsoft.com/office/drawing/2010/main" val="0"/>
              </a:ext>
            </a:extLst>
          </a:blip>
          <a:srcRect t="2718" r="2" b="2720"/>
          <a:stretch>
            <a:fillRect/>
          </a:stretch>
        </p:blipFill>
        <p:spPr>
          <a:xfrm>
            <a:off x="1891767" y="10"/>
            <a:ext cx="7252231" cy="6857990"/>
          </a:xfrm>
          <a:prstGeom prst="rect">
            <a:avLst/>
          </a:prstGeom>
        </p:spPr>
      </p:pic>
      <p:sp>
        <p:nvSpPr>
          <p:cNvPr id="50" name="Rectangle 4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99EBB1-909A-71F1-2298-CC0D968D54C6}"/>
              </a:ext>
            </a:extLst>
          </p:cNvPr>
          <p:cNvSpPr>
            <a:spLocks noGrp="1"/>
          </p:cNvSpPr>
          <p:nvPr>
            <p:ph type="title"/>
          </p:nvPr>
        </p:nvSpPr>
        <p:spPr>
          <a:xfrm>
            <a:off x="628650" y="365125"/>
            <a:ext cx="2866641" cy="1899912"/>
          </a:xfrm>
        </p:spPr>
        <p:txBody>
          <a:bodyPr vert="horz" lIns="91440" tIns="45720" rIns="91440" bIns="45720" rtlCol="0" anchor="ctr">
            <a:normAutofit/>
          </a:bodyPr>
          <a:lstStyle/>
          <a:p>
            <a:pPr algn="l" fontAlgn="base">
              <a:lnSpc>
                <a:spcPct val="90000"/>
              </a:lnSpc>
            </a:pPr>
            <a:r>
              <a:rPr lang="en-US" sz="2500" b="1"/>
              <a:t>Take part in a home-run evening with SPAAR and the Saint Paul Saints</a:t>
            </a:r>
          </a:p>
        </p:txBody>
      </p:sp>
      <p:sp>
        <p:nvSpPr>
          <p:cNvPr id="4" name="TextBox 3">
            <a:extLst>
              <a:ext uri="{FF2B5EF4-FFF2-40B4-BE49-F238E27FC236}">
                <a16:creationId xmlns:a16="http://schemas.microsoft.com/office/drawing/2014/main" id="{AC50E723-F48C-29D9-FC68-96FF897D1AF3}"/>
              </a:ext>
            </a:extLst>
          </p:cNvPr>
          <p:cNvSpPr txBox="1"/>
          <p:nvPr/>
        </p:nvSpPr>
        <p:spPr>
          <a:xfrm>
            <a:off x="628650" y="2133600"/>
            <a:ext cx="3638550" cy="4043363"/>
          </a:xfrm>
          <a:prstGeom prst="rect">
            <a:avLst/>
          </a:prstGeom>
        </p:spPr>
        <p:txBody>
          <a:bodyPr vert="horz" lIns="91440" tIns="45720" rIns="91440" bIns="45720" rtlCol="0">
            <a:noAutofit/>
          </a:bodyPr>
          <a:lstStyle/>
          <a:p>
            <a:pPr fontAlgn="base">
              <a:lnSpc>
                <a:spcPct val="90000"/>
              </a:lnSpc>
              <a:spcAft>
                <a:spcPts val="600"/>
              </a:spcAft>
            </a:pPr>
            <a:r>
              <a:rPr lang="en-US" sz="1600" dirty="0"/>
              <a:t>Step up to the plate with SPAAR’s Metro YPN Committee for an unforgettable night of baseball, networking and giving back on Thursday, July 23, for an exclusive VIP experience at CHS Field, home of the Saint Paul Saints. Cost is $25/person until tickets are sold out.</a:t>
            </a:r>
          </a:p>
          <a:p>
            <a:pPr fontAlgn="base">
              <a:lnSpc>
                <a:spcPct val="90000"/>
              </a:lnSpc>
              <a:spcAft>
                <a:spcPts val="600"/>
              </a:spcAft>
            </a:pPr>
            <a:r>
              <a:rPr lang="en-US" sz="1600" dirty="0"/>
              <a:t>Arrive early for a pre-game happy hour on SPAAR before first pitch at 7:07pm. Alcoholic beverages will be available for purchase. Participate in the Grand Slam Passport Challenge for a chance to win a $150 gift card to the Saint Paul Saints Team Store! Event proceeds will benefit REALTORS® Charitable Foundation.</a:t>
            </a:r>
          </a:p>
          <a:p>
            <a:pPr fontAlgn="base">
              <a:lnSpc>
                <a:spcPct val="90000"/>
              </a:lnSpc>
              <a:spcAft>
                <a:spcPts val="600"/>
              </a:spcAft>
            </a:pPr>
            <a:r>
              <a:rPr lang="en-US" sz="1600" dirty="0"/>
              <a:t>Come cheer on the Saints, root for home runs and make a difference together! </a:t>
            </a:r>
            <a:r>
              <a:rPr lang="en-US" sz="1600" dirty="0">
                <a:hlinkClick r:id="rId4"/>
              </a:rPr>
              <a:t>Register here for the Saint Paul Saints game</a:t>
            </a:r>
            <a:r>
              <a:rPr lang="en-US" sz="1600" dirty="0"/>
              <a:t>.</a:t>
            </a:r>
          </a:p>
        </p:txBody>
      </p:sp>
      <p:sp>
        <p:nvSpPr>
          <p:cNvPr id="6" name="Rectangle 1">
            <a:extLst>
              <a:ext uri="{FF2B5EF4-FFF2-40B4-BE49-F238E27FC236}">
                <a16:creationId xmlns:a16="http://schemas.microsoft.com/office/drawing/2014/main" id="{355107F5-7194-F4D8-873D-C9B000FEB609}"/>
              </a:ext>
            </a:extLst>
          </p:cNvPr>
          <p:cNvSpPr>
            <a:spLocks noChangeArrowheads="1"/>
          </p:cNvSpPr>
          <p:nvPr/>
        </p:nvSpPr>
        <p:spPr bwMode="auto">
          <a:xfrm>
            <a:off x="457200" y="32829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940410269"/>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ED7A6C-B891-DCFF-53E6-D6EAB4947AA4}"/>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B0AF98-98D0-E77C-7AFD-1A8D3D772A43}"/>
              </a:ext>
            </a:extLst>
          </p:cNvPr>
          <p:cNvSpPr>
            <a:spLocks noGrp="1"/>
          </p:cNvSpPr>
          <p:nvPr>
            <p:ph type="title"/>
          </p:nvPr>
        </p:nvSpPr>
        <p:spPr>
          <a:xfrm>
            <a:off x="628649" y="537883"/>
            <a:ext cx="3587773" cy="1942810"/>
          </a:xfrm>
        </p:spPr>
        <p:txBody>
          <a:bodyPr vert="horz" lIns="91440" tIns="45720" rIns="91440" bIns="45720" rtlCol="0" anchor="b">
            <a:normAutofit/>
          </a:bodyPr>
          <a:lstStyle/>
          <a:p>
            <a:pPr algn="l" fontAlgn="base">
              <a:lnSpc>
                <a:spcPct val="90000"/>
              </a:lnSpc>
              <a:spcAft>
                <a:spcPts val="1125"/>
              </a:spcAft>
            </a:pPr>
            <a:r>
              <a:rPr lang="en-US" sz="3500" b="1" kern="1200">
                <a:solidFill>
                  <a:schemeClr val="tx1"/>
                </a:solidFill>
                <a:latin typeface="+mj-lt"/>
                <a:ea typeface="+mj-ea"/>
                <a:cs typeface="+mj-cs"/>
              </a:rPr>
              <a:t>Take advantage of classes and events at SPAAR!</a:t>
            </a:r>
            <a:endParaRPr lang="en-US" sz="3500" b="1" i="1" kern="1200">
              <a:solidFill>
                <a:schemeClr val="tx1"/>
              </a:solidFill>
              <a:effectLst/>
              <a:latin typeface="+mj-lt"/>
              <a:ea typeface="+mj-ea"/>
              <a:cs typeface="+mj-cs"/>
            </a:endParaRPr>
          </a:p>
        </p:txBody>
      </p:sp>
      <p:sp>
        <p:nvSpPr>
          <p:cNvPr id="4" name="TextBox 3">
            <a:extLst>
              <a:ext uri="{FF2B5EF4-FFF2-40B4-BE49-F238E27FC236}">
                <a16:creationId xmlns:a16="http://schemas.microsoft.com/office/drawing/2014/main" id="{BAA366EE-0D6D-7C14-7A8D-82B4CC826782}"/>
              </a:ext>
            </a:extLst>
          </p:cNvPr>
          <p:cNvSpPr txBox="1"/>
          <p:nvPr/>
        </p:nvSpPr>
        <p:spPr>
          <a:xfrm>
            <a:off x="628649" y="2686323"/>
            <a:ext cx="3587773" cy="3433583"/>
          </a:xfrm>
          <a:prstGeom prst="rect">
            <a:avLst/>
          </a:prstGeom>
        </p:spPr>
        <p:txBody>
          <a:bodyPr vert="horz" lIns="91440" tIns="45720" rIns="91440" bIns="45720" rtlCol="0">
            <a:normAutofit/>
          </a:bodyPr>
          <a:lstStyle/>
          <a:p>
            <a:pPr>
              <a:lnSpc>
                <a:spcPct val="90000"/>
              </a:lnSpc>
              <a:spcAft>
                <a:spcPts val="600"/>
              </a:spcAft>
            </a:pPr>
            <a:r>
              <a:rPr lang="en-US" sz="1700" dirty="0"/>
              <a:t>Check out SPAAR’s calendar to stay up to date on classes, events and more throughout 2026.</a:t>
            </a:r>
          </a:p>
          <a:p>
            <a:pPr>
              <a:lnSpc>
                <a:spcPct val="90000"/>
              </a:lnSpc>
              <a:spcAft>
                <a:spcPts val="600"/>
              </a:spcAft>
            </a:pPr>
            <a:endParaRPr lang="en-US" sz="1700" dirty="0"/>
          </a:p>
          <a:p>
            <a:pPr>
              <a:lnSpc>
                <a:spcPct val="90000"/>
              </a:lnSpc>
              <a:spcAft>
                <a:spcPts val="600"/>
              </a:spcAft>
            </a:pPr>
            <a:r>
              <a:rPr lang="en-US" sz="1700" dirty="0"/>
              <a:t>In addition to what’s offered online and in person per SPAAR’s calendar, SPAAR also offers a </a:t>
            </a:r>
            <a:r>
              <a:rPr lang="en-US" sz="1700" dirty="0">
                <a:hlinkClick r:id="rId3"/>
              </a:rPr>
              <a:t>microlearning library </a:t>
            </a:r>
            <a:r>
              <a:rPr lang="en-US" sz="1700" dirty="0"/>
              <a:t>with a variety of topics that cover tips, tricks and tutorials, all available to watch on video.</a:t>
            </a:r>
          </a:p>
          <a:p>
            <a:pPr>
              <a:lnSpc>
                <a:spcPct val="90000"/>
              </a:lnSpc>
              <a:spcAft>
                <a:spcPts val="600"/>
              </a:spcAft>
            </a:pPr>
            <a:endParaRPr lang="en-US" sz="1700" dirty="0"/>
          </a:p>
          <a:p>
            <a:pPr>
              <a:lnSpc>
                <a:spcPct val="90000"/>
              </a:lnSpc>
              <a:spcAft>
                <a:spcPts val="600"/>
              </a:spcAft>
            </a:pPr>
            <a:r>
              <a:rPr lang="en-US" sz="1700" dirty="0"/>
              <a:t>Email </a:t>
            </a:r>
            <a:r>
              <a:rPr lang="en-US" sz="1700" dirty="0">
                <a:hlinkClick r:id="rId4"/>
              </a:rPr>
              <a:t>spaar@spaar.com</a:t>
            </a:r>
            <a:r>
              <a:rPr lang="en-US" sz="1700" dirty="0"/>
              <a:t> with questions.</a:t>
            </a:r>
          </a:p>
        </p:txBody>
      </p:sp>
      <p:pic>
        <p:nvPicPr>
          <p:cNvPr id="5" name="Picture 4">
            <a:extLst>
              <a:ext uri="{FF2B5EF4-FFF2-40B4-BE49-F238E27FC236}">
                <a16:creationId xmlns:a16="http://schemas.microsoft.com/office/drawing/2014/main" id="{A4A6CFD5-E9E1-C838-671F-A49049C79CC4}"/>
              </a:ext>
            </a:extLst>
          </p:cNvPr>
          <p:cNvPicPr>
            <a:picLocks noChangeAspect="1"/>
          </p:cNvPicPr>
          <p:nvPr/>
        </p:nvPicPr>
        <p:blipFill>
          <a:blip r:embed="rId5">
            <a:extLst>
              <a:ext uri="{28A0092B-C50C-407E-A947-70E740481C1C}">
                <a14:useLocalDpi xmlns:a14="http://schemas.microsoft.com/office/drawing/2010/main" val="0"/>
              </a:ext>
            </a:extLst>
          </a:blip>
          <a:stretch/>
        </p:blipFill>
        <p:spPr>
          <a:xfrm>
            <a:off x="4491318" y="867712"/>
            <a:ext cx="4024031" cy="4922362"/>
          </a:xfrm>
          <a:prstGeom prst="rect">
            <a:avLst/>
          </a:prstGeom>
        </p:spPr>
      </p:pic>
    </p:spTree>
    <p:extLst>
      <p:ext uri="{BB962C8B-B14F-4D97-AF65-F5344CB8AC3E}">
        <p14:creationId xmlns:p14="http://schemas.microsoft.com/office/powerpoint/2010/main" val="290622800"/>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4" name="Freeform: Shape 13">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2" name="Picture 1">
            <a:extLst>
              <a:ext uri="{FF2B5EF4-FFF2-40B4-BE49-F238E27FC236}">
                <a16:creationId xmlns:a16="http://schemas.microsoft.com/office/drawing/2014/main" id="{E4C21094-991D-4300-AA0F-9F23126B7A69}"/>
              </a:ext>
            </a:extLst>
          </p:cNvPr>
          <p:cNvPicPr>
            <a:picLocks noChangeAspect="1"/>
          </p:cNvPicPr>
          <p:nvPr/>
        </p:nvPicPr>
        <p:blipFill>
          <a:blip r:embed="rId3"/>
          <a:stretch>
            <a:fillRect/>
          </a:stretch>
        </p:blipFill>
        <p:spPr>
          <a:xfrm>
            <a:off x="1818856" y="844906"/>
            <a:ext cx="5421465" cy="949401"/>
          </a:xfrm>
          <a:prstGeom prst="rect">
            <a:avLst/>
          </a:prstGeom>
        </p:spPr>
      </p:pic>
      <p:pic>
        <p:nvPicPr>
          <p:cNvPr id="5" name="Picture 4">
            <a:hlinkClick r:id="rId4"/>
            <a:extLst>
              <a:ext uri="{FF2B5EF4-FFF2-40B4-BE49-F238E27FC236}">
                <a16:creationId xmlns:a16="http://schemas.microsoft.com/office/drawing/2014/main" id="{034373EE-7854-4EA5-A86E-2E876BAEBB3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782440" y="2373491"/>
            <a:ext cx="5579120" cy="2111017"/>
          </a:xfrm>
          <a:prstGeom prst="rect">
            <a:avLst/>
          </a:prstGeom>
        </p:spPr>
      </p:pic>
      <p:sp>
        <p:nvSpPr>
          <p:cNvPr id="3" name="TextBox 2">
            <a:extLst>
              <a:ext uri="{FF2B5EF4-FFF2-40B4-BE49-F238E27FC236}">
                <a16:creationId xmlns:a16="http://schemas.microsoft.com/office/drawing/2014/main" id="{D8ED340A-0E8A-4E64-A0E6-1D19F67B2EEF}"/>
              </a:ext>
            </a:extLst>
          </p:cNvPr>
          <p:cNvSpPr txBox="1"/>
          <p:nvPr/>
        </p:nvSpPr>
        <p:spPr>
          <a:xfrm>
            <a:off x="2113338" y="5018034"/>
            <a:ext cx="4832503" cy="600164"/>
          </a:xfrm>
          <a:prstGeom prst="rect">
            <a:avLst/>
          </a:prstGeom>
          <a:noFill/>
        </p:spPr>
        <p:txBody>
          <a:bodyPr wrap="square" rtlCol="0">
            <a:spAutoFit/>
          </a:bodyPr>
          <a:lstStyle/>
          <a:p>
            <a:pPr algn="ctr" defTabSz="640080">
              <a:spcAft>
                <a:spcPts val="600"/>
              </a:spcAft>
            </a:pPr>
            <a:r>
              <a:rPr lang="en-US" sz="1400" kern="1200">
                <a:solidFill>
                  <a:schemeClr val="tx1"/>
                </a:solidFill>
                <a:latin typeface="+mn-lt"/>
                <a:ea typeface="+mn-ea"/>
                <a:cs typeface="+mn-cs"/>
                <a:hlinkClick r:id="rId6"/>
              </a:rPr>
              <a:t>Click here to see the latest Twin Cities housing statistics </a:t>
            </a:r>
            <a:endParaRPr lang="en-US" sz="1400" kern="1200">
              <a:solidFill>
                <a:schemeClr val="tx1"/>
              </a:solidFill>
              <a:latin typeface="+mn-lt"/>
              <a:ea typeface="+mn-ea"/>
              <a:cs typeface="+mn-cs"/>
            </a:endParaRPr>
          </a:p>
          <a:p>
            <a:pPr algn="ctr" defTabSz="640080">
              <a:spcAft>
                <a:spcPts val="600"/>
              </a:spcAft>
            </a:pPr>
            <a:r>
              <a:rPr lang="en-US" sz="1400" kern="1200">
                <a:solidFill>
                  <a:schemeClr val="tx1"/>
                </a:solidFill>
                <a:latin typeface="+mn-lt"/>
                <a:ea typeface="+mn-ea"/>
                <a:cs typeface="+mn-cs"/>
              </a:rPr>
              <a:t>(also available on SPAAR’s website under </a:t>
            </a:r>
            <a:r>
              <a:rPr lang="en-US" sz="1400" kern="1200">
                <a:solidFill>
                  <a:schemeClr val="tx1"/>
                </a:solidFill>
                <a:latin typeface="+mn-lt"/>
                <a:ea typeface="+mn-ea"/>
                <a:cs typeface="+mn-cs"/>
                <a:hlinkClick r:id="rId7"/>
              </a:rPr>
              <a:t>News &amp; Statistics</a:t>
            </a:r>
            <a:r>
              <a:rPr lang="en-US" sz="1400" kern="1200">
                <a:solidFill>
                  <a:schemeClr val="tx1"/>
                </a:solidFill>
                <a:latin typeface="+mn-lt"/>
                <a:ea typeface="+mn-ea"/>
                <a:cs typeface="+mn-cs"/>
              </a:rPr>
              <a:t>).</a:t>
            </a:r>
            <a:endParaRPr lang="en-US" sz="2000"/>
          </a:p>
        </p:txBody>
      </p:sp>
    </p:spTree>
    <p:extLst>
      <p:ext uri="{BB962C8B-B14F-4D97-AF65-F5344CB8AC3E}">
        <p14:creationId xmlns:p14="http://schemas.microsoft.com/office/powerpoint/2010/main" val="2929121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F0C6DF-5678-4107-B09C-B078E4DFDD8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513482" y="1143002"/>
            <a:ext cx="3200399" cy="1828798"/>
          </a:xfrm>
          <a:prstGeom prst="rect">
            <a:avLst/>
          </a:prstGeom>
        </p:spPr>
      </p:pic>
      <p:pic>
        <p:nvPicPr>
          <p:cNvPr id="3" name="Picture 2">
            <a:extLst>
              <a:ext uri="{FF2B5EF4-FFF2-40B4-BE49-F238E27FC236}">
                <a16:creationId xmlns:a16="http://schemas.microsoft.com/office/drawing/2014/main" id="{6DF0152F-5892-4444-ADF2-F5BD10762C9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13483" y="4141008"/>
            <a:ext cx="3200677" cy="1623298"/>
          </a:xfrm>
          <a:prstGeom prst="rect">
            <a:avLst/>
          </a:prstGeom>
        </p:spPr>
      </p:pic>
      <p:sp>
        <p:nvSpPr>
          <p:cNvPr id="4" name="TextBox 3">
            <a:extLst>
              <a:ext uri="{FF2B5EF4-FFF2-40B4-BE49-F238E27FC236}">
                <a16:creationId xmlns:a16="http://schemas.microsoft.com/office/drawing/2014/main" id="{EAF575EC-A12C-46DF-879D-AA8905801A90}"/>
              </a:ext>
            </a:extLst>
          </p:cNvPr>
          <p:cNvSpPr txBox="1"/>
          <p:nvPr/>
        </p:nvSpPr>
        <p:spPr>
          <a:xfrm>
            <a:off x="228600" y="271150"/>
            <a:ext cx="5159000" cy="5878532"/>
          </a:xfrm>
          <a:prstGeom prst="rect">
            <a:avLst/>
          </a:prstGeom>
          <a:noFill/>
        </p:spPr>
        <p:txBody>
          <a:bodyPr wrap="square" rtlCol="0">
            <a:spAutoFit/>
          </a:bodyPr>
          <a:lstStyle/>
          <a:p>
            <a:r>
              <a:rPr lang="en-US" sz="2800" b="1" dirty="0">
                <a:solidFill>
                  <a:schemeClr val="tx2">
                    <a:lumMod val="75000"/>
                  </a:schemeClr>
                </a:solidFill>
              </a:rPr>
              <a:t>Are you receiving SPAAR’s weekly newsletters? </a:t>
            </a:r>
          </a:p>
          <a:p>
            <a:endParaRPr lang="en-US" sz="1200" dirty="0">
              <a:solidFill>
                <a:schemeClr val="tx2">
                  <a:lumMod val="75000"/>
                </a:schemeClr>
              </a:solidFill>
            </a:endParaRPr>
          </a:p>
          <a:p>
            <a:r>
              <a:rPr lang="en-US" sz="2800" dirty="0">
                <a:solidFill>
                  <a:schemeClr val="tx2">
                    <a:lumMod val="75000"/>
                  </a:schemeClr>
                </a:solidFill>
              </a:rPr>
              <a:t>If not, email </a:t>
            </a:r>
            <a:r>
              <a:rPr lang="en-US" sz="2800" b="1" dirty="0">
                <a:solidFill>
                  <a:schemeClr val="tx2">
                    <a:lumMod val="75000"/>
                  </a:schemeClr>
                </a:solidFill>
                <a:hlinkClick r:id="rId4">
                  <a:extLst>
                    <a:ext uri="{A12FA001-AC4F-418D-AE19-62706E023703}">
                      <ahyp:hlinkClr xmlns:ahyp="http://schemas.microsoft.com/office/drawing/2018/hyperlinkcolor" val="tx"/>
                    </a:ext>
                  </a:extLst>
                </a:hlinkClick>
              </a:rPr>
              <a:t>spaar@spaar.com</a:t>
            </a:r>
            <a:r>
              <a:rPr lang="en-US" sz="2800" b="1" dirty="0">
                <a:solidFill>
                  <a:schemeClr val="tx2">
                    <a:lumMod val="75000"/>
                  </a:schemeClr>
                </a:solidFill>
              </a:rPr>
              <a:t> </a:t>
            </a:r>
          </a:p>
          <a:p>
            <a:r>
              <a:rPr lang="en-US" sz="2800" dirty="0">
                <a:solidFill>
                  <a:schemeClr val="tx2">
                    <a:lumMod val="75000"/>
                  </a:schemeClr>
                </a:solidFill>
              </a:rPr>
              <a:t>to be sure you’re receiving </a:t>
            </a:r>
          </a:p>
          <a:p>
            <a:r>
              <a:rPr lang="en-US" sz="2800" b="1" dirty="0" err="1">
                <a:solidFill>
                  <a:schemeClr val="tx2">
                    <a:lumMod val="75000"/>
                  </a:schemeClr>
                </a:solidFill>
              </a:rPr>
              <a:t>eNews</a:t>
            </a:r>
            <a:r>
              <a:rPr lang="en-US" sz="2800" dirty="0">
                <a:solidFill>
                  <a:schemeClr val="tx2">
                    <a:lumMod val="75000"/>
                  </a:schemeClr>
                </a:solidFill>
              </a:rPr>
              <a:t> on Mondays and </a:t>
            </a:r>
            <a:r>
              <a:rPr lang="en-US" sz="2800" b="1">
                <a:solidFill>
                  <a:schemeClr val="tx2">
                    <a:lumMod val="75000"/>
                  </a:schemeClr>
                </a:solidFill>
              </a:rPr>
              <a:t>Education </a:t>
            </a:r>
            <a:r>
              <a:rPr lang="en-US" sz="2800">
                <a:solidFill>
                  <a:schemeClr val="tx2">
                    <a:lumMod val="75000"/>
                  </a:schemeClr>
                </a:solidFill>
              </a:rPr>
              <a:t>updates </a:t>
            </a:r>
            <a:r>
              <a:rPr lang="en-US" sz="2800" dirty="0">
                <a:solidFill>
                  <a:schemeClr val="tx2">
                    <a:lumMod val="75000"/>
                  </a:schemeClr>
                </a:solidFill>
              </a:rPr>
              <a:t>on Thursdays.</a:t>
            </a:r>
          </a:p>
          <a:p>
            <a:endParaRPr lang="en-US" sz="2800" dirty="0">
              <a:solidFill>
                <a:schemeClr val="tx2">
                  <a:lumMod val="75000"/>
                </a:schemeClr>
              </a:solidFill>
            </a:endParaRPr>
          </a:p>
          <a:p>
            <a:endParaRPr lang="en-US" sz="2800" dirty="0">
              <a:solidFill>
                <a:schemeClr val="tx2">
                  <a:lumMod val="75000"/>
                </a:schemeClr>
              </a:solidFill>
            </a:endParaRPr>
          </a:p>
          <a:p>
            <a:r>
              <a:rPr lang="en-US" sz="2800" dirty="0"/>
              <a:t>Keep up to date on SPAAR information and events at </a:t>
            </a:r>
            <a:r>
              <a:rPr lang="en-US" sz="2800" dirty="0">
                <a:hlinkClick r:id="rId5"/>
              </a:rPr>
              <a:t>www.spaar.com </a:t>
            </a:r>
            <a:r>
              <a:rPr lang="en-US" sz="2800" dirty="0"/>
              <a:t>and on social media: Facebook, Instagram, Twitter and LinkedIn.</a:t>
            </a:r>
            <a:endParaRPr lang="en-US" sz="2800" dirty="0">
              <a:solidFill>
                <a:schemeClr val="tx2">
                  <a:lumMod val="75000"/>
                </a:schemeClr>
              </a:solidFill>
            </a:endParaRPr>
          </a:p>
        </p:txBody>
      </p:sp>
      <p:pic>
        <p:nvPicPr>
          <p:cNvPr id="7" name="Picture 6">
            <a:extLst>
              <a:ext uri="{FF2B5EF4-FFF2-40B4-BE49-F238E27FC236}">
                <a16:creationId xmlns:a16="http://schemas.microsoft.com/office/drawing/2014/main" id="{6898E5CB-AAC6-463B-AAAA-13823979405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303076" y="711631"/>
            <a:ext cx="3632202" cy="2043113"/>
          </a:xfrm>
          <a:prstGeom prst="rect">
            <a:avLst/>
          </a:prstGeom>
        </p:spPr>
      </p:pic>
    </p:spTree>
    <p:extLst>
      <p:ext uri="{BB962C8B-B14F-4D97-AF65-F5344CB8AC3E}">
        <p14:creationId xmlns:p14="http://schemas.microsoft.com/office/powerpoint/2010/main" val="3536687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B133C3459B28439D41AE8BC7128AE0" ma:contentTypeVersion="13" ma:contentTypeDescription="Create a new document." ma:contentTypeScope="" ma:versionID="08c851414475b50f541de07f85cd2cb4">
  <xsd:schema xmlns:xsd="http://www.w3.org/2001/XMLSchema" xmlns:xs="http://www.w3.org/2001/XMLSchema" xmlns:p="http://schemas.microsoft.com/office/2006/metadata/properties" xmlns:ns2="15f260e6-76d7-418e-a702-85269f46a641" xmlns:ns3="2eae9f9b-4bae-44af-b8c2-1075629703ec" targetNamespace="http://schemas.microsoft.com/office/2006/metadata/properties" ma:root="true" ma:fieldsID="f86ff65c8a65415b9e9d1da3bfcb1114" ns2:_="" ns3:_="">
    <xsd:import namespace="15f260e6-76d7-418e-a702-85269f46a641"/>
    <xsd:import namespace="2eae9f9b-4bae-44af-b8c2-1075629703e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f260e6-76d7-418e-a702-85269f46a6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BillingMetadata" ma:index="15" nillable="true" ma:displayName="MediaServiceBillingMetadata" ma:hidden="true" ma:internalName="MediaServiceBillingMetadata"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d6793f8c-ae8e-4d17-aa67-1791289d22f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ae9f9b-4bae-44af-b8c2-1075629703e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e1e3749-a04f-47bf-aca4-da7b78e6ce6a}" ma:internalName="TaxCatchAll" ma:showField="CatchAllData" ma:web="2eae9f9b-4bae-44af-b8c2-1075629703e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eae9f9b-4bae-44af-b8c2-1075629703ec" xsi:nil="true"/>
    <lcf76f155ced4ddcb4097134ff3c332f xmlns="15f260e6-76d7-418e-a702-85269f46a64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601B46-FFD5-46EA-963A-E00A60EF22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f260e6-76d7-418e-a702-85269f46a641"/>
    <ds:schemaRef ds:uri="2eae9f9b-4bae-44af-b8c2-1075629703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81258B-0F45-4D41-B9B8-4F4D65D9A8E0}">
  <ds:schemaRefs>
    <ds:schemaRef ds:uri="http://schemas.microsoft.com/office/2006/metadata/properties"/>
    <ds:schemaRef ds:uri="http://schemas.microsoft.com/office/infopath/2007/PartnerControls"/>
    <ds:schemaRef ds:uri="2eae9f9b-4bae-44af-b8c2-1075629703ec"/>
    <ds:schemaRef ds:uri="15f260e6-76d7-418e-a702-85269f46a641"/>
  </ds:schemaRefs>
</ds:datastoreItem>
</file>

<file path=customXml/itemProps3.xml><?xml version="1.0" encoding="utf-8"?>
<ds:datastoreItem xmlns:ds="http://schemas.openxmlformats.org/officeDocument/2006/customXml" ds:itemID="{44472E46-2BB4-47BA-9EEF-C3E3E46C22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34752</TotalTime>
  <Words>916</Words>
  <Application>Microsoft Office PowerPoint</Application>
  <PresentationFormat>On-screen Show (4:3)</PresentationFormat>
  <Paragraphs>68</Paragraphs>
  <Slides>9</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SPAAR members represented in Washington DC at Legislative Meetings</vt:lpstr>
      <vt:lpstr>August 4 is National Night Out! </vt:lpstr>
      <vt:lpstr>The annual SPAAR-B-Q is back!</vt:lpstr>
      <vt:lpstr>Build confidence in speaking at SPAAR Toastmasters meetings  Attend the meeting on July 21!  Come for the SPAAR-B-Q at 11am and stay for SPAAR Toastmasters at 1pm!</vt:lpstr>
      <vt:lpstr>Scholarships available for Special Needs Specialist Certification</vt:lpstr>
      <vt:lpstr>Take part in a home-run evening with SPAAR and the Saint Paul Saints</vt:lpstr>
      <vt:lpstr>Take advantage of classes and events at SPAAR!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Kovacich</dc:creator>
  <cp:lastModifiedBy>Jennifer Kovacich</cp:lastModifiedBy>
  <cp:revision>393</cp:revision>
  <dcterms:created xsi:type="dcterms:W3CDTF">2021-02-06T20:58:33Z</dcterms:created>
  <dcterms:modified xsi:type="dcterms:W3CDTF">2026-06-18T16:01:19Z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0x0101004FB133C3459B28439D41AE8BC7128AE0</vt:lpwstr>
  </property>
  <property fmtid="{D5CDD505-2E9C-101B-9397-08002B2CF9AE}" pid="3" name="Order">
    <vt:r8>66800</vt:r8>
  </property>
  <property fmtid="{D5CDD505-2E9C-101B-9397-08002B2CF9AE}" pid="4" name="MediaServiceImageTags">
    <vt:lpwstr/>
  </property>
</Properties>
</file>